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7" r:id="rId5"/>
    <p:sldMasterId id="2147483768" r:id="rId6"/>
    <p:sldMasterId id="2147483769"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Lst>
  <p:sldSz cy="6858000" cx="12192000"/>
  <p:notesSz cx="6858000" cy="9144000"/>
  <p:embeddedFontLst>
    <p:embeddedFont>
      <p:font typeface="Plus Jakarta Sans ExtraBold"/>
      <p:bold r:id="rId26"/>
      <p:boldItalic r:id="rId27"/>
    </p:embeddedFont>
    <p:embeddedFont>
      <p:font typeface="Plus Jakarta Sans"/>
      <p:regular r:id="rId28"/>
      <p:bold r:id="rId29"/>
      <p:italic r:id="rId30"/>
      <p:boldItalic r:id="rId31"/>
    </p:embeddedFont>
    <p:embeddedFont>
      <p:font typeface="Montserrat Black"/>
      <p:bold r:id="rId32"/>
      <p:boldItalic r:id="rId33"/>
    </p:embeddedFont>
    <p:embeddedFont>
      <p:font typeface="Plus Jakarta Sans SemiBold"/>
      <p:regular r:id="rId34"/>
      <p:bold r:id="rId35"/>
      <p:italic r:id="rId36"/>
      <p:boldItalic r:id="rId37"/>
    </p:embeddedFont>
    <p:embeddedFont>
      <p:font typeface="Plus Jakarta Sans Medium"/>
      <p:regular r:id="rId38"/>
      <p:bold r:id="rId39"/>
      <p:italic r:id="rId40"/>
      <p:boldItalic r:id="rId41"/>
    </p:embeddedFont>
    <p:embeddedFont>
      <p:font typeface="Plus Jakarta Sans Light"/>
      <p:regular r:id="rId42"/>
      <p:bold r:id="rId43"/>
      <p:italic r:id="rId44"/>
      <p:boldItalic r:id="rId45"/>
    </p:embeddedFont>
    <p:embeddedFont>
      <p:font typeface="DM Serif Display"/>
      <p:regular r:id="rId46"/>
      <p:italic r:id="rId47"/>
    </p:embeddedFont>
    <p:embeddedFont>
      <p:font typeface="Century Gothic"/>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8802DC8-4A15-48F2-BF83-135488EA7943}">
  <a:tblStyle styleId="{F8802DC8-4A15-48F2-BF83-135488EA7943}"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959E7CE8-5F1A-4B66-A415-028E5D8E0C43}"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italic.fntdata"/><Relationship Id="rId42" Type="http://schemas.openxmlformats.org/officeDocument/2006/relationships/font" Target="fonts/PlusJakartaSansLight-regular.fntdata"/><Relationship Id="rId41" Type="http://schemas.openxmlformats.org/officeDocument/2006/relationships/font" Target="fonts/PlusJakartaSansMedium-boldItalic.fntdata"/><Relationship Id="rId44" Type="http://schemas.openxmlformats.org/officeDocument/2006/relationships/font" Target="fonts/PlusJakartaSansLight-italic.fntdata"/><Relationship Id="rId43" Type="http://schemas.openxmlformats.org/officeDocument/2006/relationships/font" Target="fonts/PlusJakartaSansLight-bold.fntdata"/><Relationship Id="rId46" Type="http://schemas.openxmlformats.org/officeDocument/2006/relationships/font" Target="fonts/DMSerifDisplay-regular.fntdata"/><Relationship Id="rId45" Type="http://schemas.openxmlformats.org/officeDocument/2006/relationships/font" Target="fonts/PlusJakartaSansLight-boldItalic.fnt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CenturyGothic-regular.fntdata"/><Relationship Id="rId47" Type="http://schemas.openxmlformats.org/officeDocument/2006/relationships/font" Target="fonts/DMSerifDisplay-italic.fntdata"/><Relationship Id="rId49" Type="http://schemas.openxmlformats.org/officeDocument/2006/relationships/font" Target="fonts/CenturyGothic-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33" Type="http://schemas.openxmlformats.org/officeDocument/2006/relationships/font" Target="fonts/MontserratBlack-boldItalic.fntdata"/><Relationship Id="rId32" Type="http://schemas.openxmlformats.org/officeDocument/2006/relationships/font" Target="fonts/MontserratBlack-bold.fntdata"/><Relationship Id="rId35" Type="http://schemas.openxmlformats.org/officeDocument/2006/relationships/font" Target="fonts/PlusJakartaSansSemiBold-bold.fntdata"/><Relationship Id="rId34" Type="http://schemas.openxmlformats.org/officeDocument/2006/relationships/font" Target="fonts/PlusJakartaSansSemiBold-regular.fntdata"/><Relationship Id="rId37" Type="http://schemas.openxmlformats.org/officeDocument/2006/relationships/font" Target="fonts/PlusJakartaSansSemiBold-boldItalic.fntdata"/><Relationship Id="rId36" Type="http://schemas.openxmlformats.org/officeDocument/2006/relationships/font" Target="fonts/PlusJakartaSansSemiBold-italic.fntdata"/><Relationship Id="rId39" Type="http://schemas.openxmlformats.org/officeDocument/2006/relationships/font" Target="fonts/PlusJakartaSansMedium-bold.fntdata"/><Relationship Id="rId38" Type="http://schemas.openxmlformats.org/officeDocument/2006/relationships/font" Target="fonts/PlusJakartaSansMedium-regular.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font" Target="fonts/PlusJakartaSansExtraBold-bold.fntdata"/><Relationship Id="rId25" Type="http://schemas.openxmlformats.org/officeDocument/2006/relationships/slide" Target="slides/slide17.xml"/><Relationship Id="rId28" Type="http://schemas.openxmlformats.org/officeDocument/2006/relationships/font" Target="fonts/PlusJakartaSans-regular.fntdata"/><Relationship Id="rId27" Type="http://schemas.openxmlformats.org/officeDocument/2006/relationships/font" Target="fonts/PlusJakartaSansExtraBold-boldItalic.fntdata"/><Relationship Id="rId29" Type="http://schemas.openxmlformats.org/officeDocument/2006/relationships/font" Target="fonts/PlusJakartaSans-bold.fntdata"/><Relationship Id="rId51" Type="http://schemas.openxmlformats.org/officeDocument/2006/relationships/font" Target="fonts/CenturyGothic-boldItalic.fntdata"/><Relationship Id="rId50" Type="http://schemas.openxmlformats.org/officeDocument/2006/relationships/font" Target="fonts/CenturyGothic-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3aff95717d9_0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1" name="Google Shape;1151;g3aff95717d9_0_0: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52" name="Google Shape;1152;g3aff95717d9_0_0: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5" name="Shape 1285"/>
        <p:cNvGrpSpPr/>
        <p:nvPr/>
      </p:nvGrpSpPr>
      <p:grpSpPr>
        <a:xfrm>
          <a:off x="0" y="0"/>
          <a:ext cx="0" cy="0"/>
          <a:chOff x="0" y="0"/>
          <a:chExt cx="0" cy="0"/>
        </a:xfrm>
      </p:grpSpPr>
      <p:sp>
        <p:nvSpPr>
          <p:cNvPr id="1286" name="Google Shape;1286;g39b4a2bbb34_0_24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7" name="Google Shape;1287;g39b4a2bbb34_0_248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288" name="Google Shape;1288;g39b4a2bbb34_0_248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8" name="Shape 1298"/>
        <p:cNvGrpSpPr/>
        <p:nvPr/>
      </p:nvGrpSpPr>
      <p:grpSpPr>
        <a:xfrm>
          <a:off x="0" y="0"/>
          <a:ext cx="0" cy="0"/>
          <a:chOff x="0" y="0"/>
          <a:chExt cx="0" cy="0"/>
        </a:xfrm>
      </p:grpSpPr>
      <p:sp>
        <p:nvSpPr>
          <p:cNvPr id="1299" name="Google Shape;1299;g39b4a2bbb34_0_286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00" name="Google Shape;1300;g39b4a2bbb34_0_286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01" name="Google Shape;1301;g39b4a2bbb34_0_286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9" name="Shape 1309"/>
        <p:cNvGrpSpPr/>
        <p:nvPr/>
      </p:nvGrpSpPr>
      <p:grpSpPr>
        <a:xfrm>
          <a:off x="0" y="0"/>
          <a:ext cx="0" cy="0"/>
          <a:chOff x="0" y="0"/>
          <a:chExt cx="0" cy="0"/>
        </a:xfrm>
      </p:grpSpPr>
      <p:sp>
        <p:nvSpPr>
          <p:cNvPr id="1310" name="Google Shape;1310;g39b4a2bbb34_0_287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11" name="Google Shape;1311;g39b4a2bbb34_0_287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12" name="Google Shape;1312;g39b4a2bbb34_0_287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0" name="Shape 1320"/>
        <p:cNvGrpSpPr/>
        <p:nvPr/>
      </p:nvGrpSpPr>
      <p:grpSpPr>
        <a:xfrm>
          <a:off x="0" y="0"/>
          <a:ext cx="0" cy="0"/>
          <a:chOff x="0" y="0"/>
          <a:chExt cx="0" cy="0"/>
        </a:xfrm>
      </p:grpSpPr>
      <p:sp>
        <p:nvSpPr>
          <p:cNvPr id="1321" name="Google Shape;1321;g39b4a2bbb34_0_328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22" name="Google Shape;1322;g39b4a2bbb34_0_328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23" name="Google Shape;1323;g39b4a2bbb34_0_328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9" name="Shape 1329"/>
        <p:cNvGrpSpPr/>
        <p:nvPr/>
      </p:nvGrpSpPr>
      <p:grpSpPr>
        <a:xfrm>
          <a:off x="0" y="0"/>
          <a:ext cx="0" cy="0"/>
          <a:chOff x="0" y="0"/>
          <a:chExt cx="0" cy="0"/>
        </a:xfrm>
      </p:grpSpPr>
      <p:sp>
        <p:nvSpPr>
          <p:cNvPr id="1330" name="Google Shape;133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1" name="Google Shape;133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332" name="Google Shape;133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2" name="Shape 1342"/>
        <p:cNvGrpSpPr/>
        <p:nvPr/>
      </p:nvGrpSpPr>
      <p:grpSpPr>
        <a:xfrm>
          <a:off x="0" y="0"/>
          <a:ext cx="0" cy="0"/>
          <a:chOff x="0" y="0"/>
          <a:chExt cx="0" cy="0"/>
        </a:xfrm>
      </p:grpSpPr>
      <p:sp>
        <p:nvSpPr>
          <p:cNvPr id="1343" name="Google Shape;1343;g36c6582139d_0_1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44" name="Google Shape;1344;g36c6582139d_0_1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45" name="Google Shape;1345;g36c6582139d_0_1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2" name="Shape 1352"/>
        <p:cNvGrpSpPr/>
        <p:nvPr/>
      </p:nvGrpSpPr>
      <p:grpSpPr>
        <a:xfrm>
          <a:off x="0" y="0"/>
          <a:ext cx="0" cy="0"/>
          <a:chOff x="0" y="0"/>
          <a:chExt cx="0" cy="0"/>
        </a:xfrm>
      </p:grpSpPr>
      <p:sp>
        <p:nvSpPr>
          <p:cNvPr id="1353" name="Google Shape;1353;g39b4a2bbb34_0_367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54" name="Google Shape;1354;g39b4a2bbb34_0_367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55" name="Google Shape;1355;g39b4a2bbb34_0_367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5" name="Shape 1365"/>
        <p:cNvGrpSpPr/>
        <p:nvPr/>
      </p:nvGrpSpPr>
      <p:grpSpPr>
        <a:xfrm>
          <a:off x="0" y="0"/>
          <a:ext cx="0" cy="0"/>
          <a:chOff x="0" y="0"/>
          <a:chExt cx="0" cy="0"/>
        </a:xfrm>
      </p:grpSpPr>
      <p:sp>
        <p:nvSpPr>
          <p:cNvPr id="1366" name="Google Shape;1366;g39b4a2bbb34_0_369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67" name="Google Shape;1367;g39b4a2bbb34_0_369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68" name="Google Shape;1368;g39b4a2bbb34_0_369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1" name="Shape 1161"/>
        <p:cNvGrpSpPr/>
        <p:nvPr/>
      </p:nvGrpSpPr>
      <p:grpSpPr>
        <a:xfrm>
          <a:off x="0" y="0"/>
          <a:ext cx="0" cy="0"/>
          <a:chOff x="0" y="0"/>
          <a:chExt cx="0" cy="0"/>
        </a:xfrm>
      </p:grpSpPr>
      <p:sp>
        <p:nvSpPr>
          <p:cNvPr id="1162" name="Google Shape;1162;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63" name="Google Shape;1163;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64" name="Google Shape;1164;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0" name="Shape 1170"/>
        <p:cNvGrpSpPr/>
        <p:nvPr/>
      </p:nvGrpSpPr>
      <p:grpSpPr>
        <a:xfrm>
          <a:off x="0" y="0"/>
          <a:ext cx="0" cy="0"/>
          <a:chOff x="0" y="0"/>
          <a:chExt cx="0" cy="0"/>
        </a:xfrm>
      </p:grpSpPr>
      <p:sp>
        <p:nvSpPr>
          <p:cNvPr id="1171" name="Google Shape;1171;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72" name="Google Shape;1172;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73" name="Google Shape;1173;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g39b4a2bbb34_0_78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89" name="Google Shape;1189;g39b4a2bbb34_0_78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90" name="Google Shape;1190;g39b4a2bbb34_0_78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5" name="Google Shape;1205;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06" name="Google Shape;1206;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5" name="Shape 1215"/>
        <p:cNvGrpSpPr/>
        <p:nvPr/>
      </p:nvGrpSpPr>
      <p:grpSpPr>
        <a:xfrm>
          <a:off x="0" y="0"/>
          <a:ext cx="0" cy="0"/>
          <a:chOff x="0" y="0"/>
          <a:chExt cx="0" cy="0"/>
        </a:xfrm>
      </p:grpSpPr>
      <p:sp>
        <p:nvSpPr>
          <p:cNvPr id="1216" name="Google Shape;1216;g39b4a2bbb34_0_162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17" name="Google Shape;1217;g39b4a2bbb34_0_162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18" name="Google Shape;1218;g39b4a2bbb34_0_162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0" name="Shape 1230"/>
        <p:cNvGrpSpPr/>
        <p:nvPr/>
      </p:nvGrpSpPr>
      <p:grpSpPr>
        <a:xfrm>
          <a:off x="0" y="0"/>
          <a:ext cx="0" cy="0"/>
          <a:chOff x="0" y="0"/>
          <a:chExt cx="0" cy="0"/>
        </a:xfrm>
      </p:grpSpPr>
      <p:sp>
        <p:nvSpPr>
          <p:cNvPr id="1231" name="Google Shape;1231;g39b4a2bbb34_0_16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32" name="Google Shape;1232;g39b4a2bbb34_0_16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3" name="Google Shape;1233;g39b4a2bbb34_0_16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1" name="Shape 1251"/>
        <p:cNvGrpSpPr/>
        <p:nvPr/>
      </p:nvGrpSpPr>
      <p:grpSpPr>
        <a:xfrm>
          <a:off x="0" y="0"/>
          <a:ext cx="0" cy="0"/>
          <a:chOff x="0" y="0"/>
          <a:chExt cx="0" cy="0"/>
        </a:xfrm>
      </p:grpSpPr>
      <p:sp>
        <p:nvSpPr>
          <p:cNvPr id="1252" name="Google Shape;1252;g39b4a2bbb34_0_164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53" name="Google Shape;1253;g39b4a2bbb34_0_164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54" name="Google Shape;1254;g39b4a2bbb34_0_164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0" name="Shape 1270"/>
        <p:cNvGrpSpPr/>
        <p:nvPr/>
      </p:nvGrpSpPr>
      <p:grpSpPr>
        <a:xfrm>
          <a:off x="0" y="0"/>
          <a:ext cx="0" cy="0"/>
          <a:chOff x="0" y="0"/>
          <a:chExt cx="0" cy="0"/>
        </a:xfrm>
      </p:grpSpPr>
      <p:sp>
        <p:nvSpPr>
          <p:cNvPr id="1271" name="Google Shape;1271;g39267a0a02d_0_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72" name="Google Shape;1272;g39267a0a02d_0_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73" name="Google Shape;1273;g39267a0a02d_0_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3.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 Id="rId3" Type="http://schemas.openxmlformats.org/officeDocument/2006/relationships/image" Target="../media/image3.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 Id="rId3" Type="http://schemas.openxmlformats.org/officeDocument/2006/relationships/image" Target="../media/image3.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25" name="Shape 925"/>
        <p:cNvGrpSpPr/>
        <p:nvPr/>
      </p:nvGrpSpPr>
      <p:grpSpPr>
        <a:xfrm>
          <a:off x="0" y="0"/>
          <a:ext cx="0" cy="0"/>
          <a:chOff x="0" y="0"/>
          <a:chExt cx="0" cy="0"/>
        </a:xfrm>
      </p:grpSpPr>
      <p:cxnSp>
        <p:nvCxnSpPr>
          <p:cNvPr id="926" name="Google Shape;926;p103"/>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27" name="Google Shape;927;p103"/>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28" name="Google Shape;928;p103"/>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9" name="Google Shape;929;p103"/>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0" name="Google Shape;930;p103"/>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31" name="Google Shape;931;p103"/>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2" name="Google Shape;932;p103"/>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33" name="Google Shape;933;p103"/>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4" name="Google Shape;934;p103"/>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35" name="Google Shape;935;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36" name="Shape 936"/>
        <p:cNvGrpSpPr/>
        <p:nvPr/>
      </p:nvGrpSpPr>
      <p:grpSpPr>
        <a:xfrm>
          <a:off x="0" y="0"/>
          <a:ext cx="0" cy="0"/>
          <a:chOff x="0" y="0"/>
          <a:chExt cx="0" cy="0"/>
        </a:xfrm>
      </p:grpSpPr>
      <p:sp>
        <p:nvSpPr>
          <p:cNvPr id="937" name="Google Shape;937;p104"/>
          <p:cNvSpPr/>
          <p:nvPr>
            <p:ph idx="2" type="pic"/>
          </p:nvPr>
        </p:nvSpPr>
        <p:spPr>
          <a:xfrm>
            <a:off x="1823096" y="2574245"/>
            <a:ext cx="1005900" cy="1005900"/>
          </a:xfrm>
          <a:prstGeom prst="rect">
            <a:avLst/>
          </a:prstGeom>
          <a:noFill/>
          <a:ln>
            <a:noFill/>
          </a:ln>
        </p:spPr>
      </p:sp>
      <p:sp>
        <p:nvSpPr>
          <p:cNvPr id="938" name="Google Shape;938;p104"/>
          <p:cNvSpPr/>
          <p:nvPr>
            <p:ph idx="3" type="pic"/>
          </p:nvPr>
        </p:nvSpPr>
        <p:spPr>
          <a:xfrm>
            <a:off x="5593080" y="2574245"/>
            <a:ext cx="1005900" cy="1005900"/>
          </a:xfrm>
          <a:prstGeom prst="rect">
            <a:avLst/>
          </a:prstGeom>
          <a:noFill/>
          <a:ln>
            <a:noFill/>
          </a:ln>
        </p:spPr>
      </p:sp>
      <p:sp>
        <p:nvSpPr>
          <p:cNvPr id="939" name="Google Shape;939;p104"/>
          <p:cNvSpPr/>
          <p:nvPr>
            <p:ph idx="4" type="pic"/>
          </p:nvPr>
        </p:nvSpPr>
        <p:spPr>
          <a:xfrm>
            <a:off x="9222271" y="2574245"/>
            <a:ext cx="1005900" cy="1005900"/>
          </a:xfrm>
          <a:prstGeom prst="rect">
            <a:avLst/>
          </a:prstGeom>
          <a:noFill/>
          <a:ln>
            <a:noFill/>
          </a:ln>
        </p:spPr>
      </p:sp>
      <p:cxnSp>
        <p:nvCxnSpPr>
          <p:cNvPr id="940" name="Google Shape;940;p104"/>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41" name="Google Shape;941;p104"/>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42" name="Google Shape;942;p104"/>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3" name="Google Shape;943;p104"/>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4" name="Google Shape;944;p104"/>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5" name="Google Shape;945;p104"/>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6" name="Google Shape;946;p104"/>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7" name="Google Shape;947;p104"/>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8" name="Google Shape;948;p104"/>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49" name="Google Shape;949;p10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50" name="Shape 950"/>
        <p:cNvGrpSpPr/>
        <p:nvPr/>
      </p:nvGrpSpPr>
      <p:grpSpPr>
        <a:xfrm>
          <a:off x="0" y="0"/>
          <a:ext cx="0" cy="0"/>
          <a:chOff x="0" y="0"/>
          <a:chExt cx="0" cy="0"/>
        </a:xfrm>
      </p:grpSpPr>
      <p:sp>
        <p:nvSpPr>
          <p:cNvPr id="951" name="Google Shape;951;p105"/>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52" name="Google Shape;952;p105"/>
          <p:cNvSpPr/>
          <p:nvPr>
            <p:ph idx="2" type="pic"/>
          </p:nvPr>
        </p:nvSpPr>
        <p:spPr>
          <a:xfrm>
            <a:off x="729761" y="1921550"/>
            <a:ext cx="822900" cy="822900"/>
          </a:xfrm>
          <a:prstGeom prst="rect">
            <a:avLst/>
          </a:prstGeom>
          <a:noFill/>
          <a:ln>
            <a:noFill/>
          </a:ln>
        </p:spPr>
      </p:sp>
      <p:sp>
        <p:nvSpPr>
          <p:cNvPr id="953" name="Google Shape;953;p105"/>
          <p:cNvSpPr/>
          <p:nvPr>
            <p:ph idx="3" type="pic"/>
          </p:nvPr>
        </p:nvSpPr>
        <p:spPr>
          <a:xfrm>
            <a:off x="729761" y="3037769"/>
            <a:ext cx="822900" cy="822900"/>
          </a:xfrm>
          <a:prstGeom prst="rect">
            <a:avLst/>
          </a:prstGeom>
          <a:noFill/>
          <a:ln>
            <a:noFill/>
          </a:ln>
        </p:spPr>
      </p:sp>
      <p:sp>
        <p:nvSpPr>
          <p:cNvPr id="954" name="Google Shape;954;p105"/>
          <p:cNvSpPr/>
          <p:nvPr>
            <p:ph idx="4" type="pic"/>
          </p:nvPr>
        </p:nvSpPr>
        <p:spPr>
          <a:xfrm>
            <a:off x="729761" y="4151979"/>
            <a:ext cx="822900" cy="822900"/>
          </a:xfrm>
          <a:prstGeom prst="rect">
            <a:avLst/>
          </a:prstGeom>
          <a:noFill/>
          <a:ln>
            <a:noFill/>
          </a:ln>
        </p:spPr>
      </p:sp>
      <p:sp>
        <p:nvSpPr>
          <p:cNvPr id="955" name="Google Shape;955;p105"/>
          <p:cNvSpPr/>
          <p:nvPr>
            <p:ph idx="5" type="pic"/>
          </p:nvPr>
        </p:nvSpPr>
        <p:spPr>
          <a:xfrm>
            <a:off x="729761" y="5262171"/>
            <a:ext cx="822900" cy="822900"/>
          </a:xfrm>
          <a:prstGeom prst="rect">
            <a:avLst/>
          </a:prstGeom>
          <a:noFill/>
          <a:ln>
            <a:noFill/>
          </a:ln>
        </p:spPr>
      </p:sp>
      <p:sp>
        <p:nvSpPr>
          <p:cNvPr id="956" name="Google Shape;956;p105"/>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7" name="Google Shape;957;p105"/>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8" name="Google Shape;958;p105"/>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9" name="Google Shape;959;p105"/>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60" name="Google Shape;960;p105"/>
          <p:cNvSpPr/>
          <p:nvPr>
            <p:ph idx="9" type="pic"/>
          </p:nvPr>
        </p:nvSpPr>
        <p:spPr>
          <a:xfrm flipH="1">
            <a:off x="6458875" y="416100"/>
            <a:ext cx="5733300" cy="6025800"/>
          </a:xfrm>
          <a:prstGeom prst="flowChartDelay">
            <a:avLst/>
          </a:prstGeom>
          <a:noFill/>
          <a:ln>
            <a:noFill/>
          </a:ln>
        </p:spPr>
      </p:sp>
      <p:sp>
        <p:nvSpPr>
          <p:cNvPr id="961" name="Google Shape;961;p10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62" name="Shape 962"/>
        <p:cNvGrpSpPr/>
        <p:nvPr/>
      </p:nvGrpSpPr>
      <p:grpSpPr>
        <a:xfrm>
          <a:off x="0" y="0"/>
          <a:ext cx="0" cy="0"/>
          <a:chOff x="0" y="0"/>
          <a:chExt cx="0" cy="0"/>
        </a:xfrm>
      </p:grpSpPr>
      <p:sp>
        <p:nvSpPr>
          <p:cNvPr id="963" name="Google Shape;963;p106"/>
          <p:cNvSpPr/>
          <p:nvPr>
            <p:ph idx="2" type="pic"/>
          </p:nvPr>
        </p:nvSpPr>
        <p:spPr>
          <a:xfrm>
            <a:off x="0" y="416100"/>
            <a:ext cx="5733300" cy="6025800"/>
          </a:xfrm>
          <a:prstGeom prst="flowChartDelay">
            <a:avLst/>
          </a:prstGeom>
          <a:noFill/>
          <a:ln>
            <a:noFill/>
          </a:ln>
        </p:spPr>
      </p:sp>
      <p:sp>
        <p:nvSpPr>
          <p:cNvPr id="964" name="Google Shape;964;p106"/>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5" name="Google Shape;965;p106"/>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6" name="Google Shape;966;p106"/>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67" name="Shape 967"/>
        <p:cNvGrpSpPr/>
        <p:nvPr/>
      </p:nvGrpSpPr>
      <p:grpSpPr>
        <a:xfrm>
          <a:off x="0" y="0"/>
          <a:ext cx="0" cy="0"/>
          <a:chOff x="0" y="0"/>
          <a:chExt cx="0" cy="0"/>
        </a:xfrm>
      </p:grpSpPr>
      <p:sp>
        <p:nvSpPr>
          <p:cNvPr id="968" name="Google Shape;968;p107"/>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9" name="Google Shape;969;p107"/>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70" name="Google Shape;970;p107"/>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71" name="Google Shape;971;p107"/>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2" name="Google Shape;972;p107"/>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3" name="Google Shape;973;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74" name="Shape 974"/>
        <p:cNvGrpSpPr/>
        <p:nvPr/>
      </p:nvGrpSpPr>
      <p:grpSpPr>
        <a:xfrm>
          <a:off x="0" y="0"/>
          <a:ext cx="0" cy="0"/>
          <a:chOff x="0" y="0"/>
          <a:chExt cx="0" cy="0"/>
        </a:xfrm>
      </p:grpSpPr>
      <p:sp>
        <p:nvSpPr>
          <p:cNvPr id="975" name="Google Shape;975;p108"/>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76" name="Google Shape;976;p108"/>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77" name="Google Shape;977;p108"/>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8" name="Google Shape;978;p108"/>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9" name="Google Shape;979;p108"/>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0" name="Google Shape;980;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81" name="Shape 981"/>
        <p:cNvGrpSpPr/>
        <p:nvPr/>
      </p:nvGrpSpPr>
      <p:grpSpPr>
        <a:xfrm>
          <a:off x="0" y="0"/>
          <a:ext cx="0" cy="0"/>
          <a:chOff x="0" y="0"/>
          <a:chExt cx="0" cy="0"/>
        </a:xfrm>
      </p:grpSpPr>
      <p:sp>
        <p:nvSpPr>
          <p:cNvPr id="982" name="Google Shape;982;p109"/>
          <p:cNvSpPr/>
          <p:nvPr>
            <p:ph idx="2" type="pic"/>
          </p:nvPr>
        </p:nvSpPr>
        <p:spPr>
          <a:xfrm>
            <a:off x="628891" y="1672660"/>
            <a:ext cx="2543700" cy="2297400"/>
          </a:xfrm>
          <a:prstGeom prst="rect">
            <a:avLst/>
          </a:prstGeom>
          <a:noFill/>
          <a:ln>
            <a:noFill/>
          </a:ln>
        </p:spPr>
      </p:sp>
      <p:sp>
        <p:nvSpPr>
          <p:cNvPr id="983" name="Google Shape;983;p109"/>
          <p:cNvSpPr/>
          <p:nvPr>
            <p:ph idx="3" type="pic"/>
          </p:nvPr>
        </p:nvSpPr>
        <p:spPr>
          <a:xfrm>
            <a:off x="3302977" y="1672660"/>
            <a:ext cx="2543700" cy="2297400"/>
          </a:xfrm>
          <a:prstGeom prst="rect">
            <a:avLst/>
          </a:prstGeom>
          <a:noFill/>
          <a:ln>
            <a:noFill/>
          </a:ln>
        </p:spPr>
      </p:sp>
      <p:sp>
        <p:nvSpPr>
          <p:cNvPr id="984" name="Google Shape;984;p109"/>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5" name="Google Shape;985;p109"/>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6" name="Google Shape;986;p109"/>
          <p:cNvSpPr/>
          <p:nvPr>
            <p:ph idx="5" type="pic"/>
          </p:nvPr>
        </p:nvSpPr>
        <p:spPr>
          <a:xfrm>
            <a:off x="628891" y="4080194"/>
            <a:ext cx="2543700" cy="2297400"/>
          </a:xfrm>
          <a:prstGeom prst="rect">
            <a:avLst/>
          </a:prstGeom>
          <a:noFill/>
          <a:ln>
            <a:noFill/>
          </a:ln>
        </p:spPr>
      </p:sp>
      <p:sp>
        <p:nvSpPr>
          <p:cNvPr id="987" name="Google Shape;987;p109"/>
          <p:cNvSpPr/>
          <p:nvPr>
            <p:ph idx="6" type="pic"/>
          </p:nvPr>
        </p:nvSpPr>
        <p:spPr>
          <a:xfrm>
            <a:off x="3302977" y="4080194"/>
            <a:ext cx="2543700" cy="2297400"/>
          </a:xfrm>
          <a:prstGeom prst="rect">
            <a:avLst/>
          </a:prstGeom>
          <a:noFill/>
          <a:ln>
            <a:noFill/>
          </a:ln>
        </p:spPr>
      </p:sp>
      <p:sp>
        <p:nvSpPr>
          <p:cNvPr id="988" name="Google Shape;988;p10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89" name="Shape 989"/>
        <p:cNvGrpSpPr/>
        <p:nvPr/>
      </p:nvGrpSpPr>
      <p:grpSpPr>
        <a:xfrm>
          <a:off x="0" y="0"/>
          <a:ext cx="0" cy="0"/>
          <a:chOff x="0" y="0"/>
          <a:chExt cx="0" cy="0"/>
        </a:xfrm>
      </p:grpSpPr>
      <p:sp>
        <p:nvSpPr>
          <p:cNvPr id="990" name="Google Shape;990;p110"/>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91" name="Google Shape;991;p110"/>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2" name="Google Shape;992;p110"/>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3" name="Google Shape;993;p110"/>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4" name="Google Shape;994;p110"/>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5" name="Google Shape;995;p110"/>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6" name="Google Shape;996;p110"/>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7" name="Google Shape;997;p110"/>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98" name="Google Shape;998;p110"/>
          <p:cNvSpPr/>
          <p:nvPr>
            <p:ph idx="9" type="pic"/>
          </p:nvPr>
        </p:nvSpPr>
        <p:spPr>
          <a:xfrm>
            <a:off x="616639" y="2669177"/>
            <a:ext cx="365700" cy="365700"/>
          </a:xfrm>
          <a:prstGeom prst="rect">
            <a:avLst/>
          </a:prstGeom>
          <a:noFill/>
          <a:ln>
            <a:noFill/>
          </a:ln>
        </p:spPr>
      </p:sp>
      <p:sp>
        <p:nvSpPr>
          <p:cNvPr id="999" name="Google Shape;999;p110"/>
          <p:cNvSpPr/>
          <p:nvPr>
            <p:ph idx="13" type="pic"/>
          </p:nvPr>
        </p:nvSpPr>
        <p:spPr>
          <a:xfrm>
            <a:off x="616639" y="3583577"/>
            <a:ext cx="365700" cy="365700"/>
          </a:xfrm>
          <a:prstGeom prst="rect">
            <a:avLst/>
          </a:prstGeom>
          <a:noFill/>
          <a:ln>
            <a:noFill/>
          </a:ln>
        </p:spPr>
      </p:sp>
      <p:sp>
        <p:nvSpPr>
          <p:cNvPr id="1000" name="Google Shape;1000;p110"/>
          <p:cNvSpPr/>
          <p:nvPr>
            <p:ph idx="14" type="pic"/>
          </p:nvPr>
        </p:nvSpPr>
        <p:spPr>
          <a:xfrm>
            <a:off x="616639" y="4565710"/>
            <a:ext cx="365700" cy="365700"/>
          </a:xfrm>
          <a:prstGeom prst="rect">
            <a:avLst/>
          </a:prstGeom>
          <a:noFill/>
          <a:ln>
            <a:noFill/>
          </a:ln>
        </p:spPr>
      </p:sp>
      <p:sp>
        <p:nvSpPr>
          <p:cNvPr id="1001" name="Google Shape;1001;p1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1002" name="Shape 1002"/>
        <p:cNvGrpSpPr/>
        <p:nvPr/>
      </p:nvGrpSpPr>
      <p:grpSpPr>
        <a:xfrm>
          <a:off x="0" y="0"/>
          <a:ext cx="0" cy="0"/>
          <a:chOff x="0" y="0"/>
          <a:chExt cx="0" cy="0"/>
        </a:xfrm>
      </p:grpSpPr>
      <p:sp>
        <p:nvSpPr>
          <p:cNvPr id="1003" name="Google Shape;1003;p111"/>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4" name="Google Shape;1004;p111"/>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5" name="Google Shape;1005;p111"/>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1006" name="Google Shape;1006;p111"/>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7" name="Google Shape;1007;p111"/>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8" name="Google Shape;1008;p111"/>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9" name="Google Shape;1009;p111"/>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10" name="Google Shape;1010;p111"/>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11" name="Google Shape;1011;p11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2" name="Google Shape;1012;p1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13" name="Shape 1013"/>
        <p:cNvGrpSpPr/>
        <p:nvPr/>
      </p:nvGrpSpPr>
      <p:grpSpPr>
        <a:xfrm>
          <a:off x="0" y="0"/>
          <a:ext cx="0" cy="0"/>
          <a:chOff x="0" y="0"/>
          <a:chExt cx="0" cy="0"/>
        </a:xfrm>
      </p:grpSpPr>
      <p:sp>
        <p:nvSpPr>
          <p:cNvPr id="1014" name="Google Shape;1014;p112"/>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15" name="Google Shape;1015;p112"/>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16" name="Google Shape;1016;p112"/>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17" name="Google Shape;1017;p112"/>
          <p:cNvSpPr/>
          <p:nvPr>
            <p:ph idx="2" type="pic"/>
          </p:nvPr>
        </p:nvSpPr>
        <p:spPr>
          <a:xfrm>
            <a:off x="8095047" y="1257696"/>
            <a:ext cx="2124300" cy="4571400"/>
          </a:xfrm>
          <a:prstGeom prst="roundRect">
            <a:avLst>
              <a:gd fmla="val 10302" name="adj"/>
            </a:avLst>
          </a:prstGeom>
          <a:solidFill>
            <a:schemeClr val="lt2"/>
          </a:solidFill>
          <a:ln>
            <a:noFill/>
          </a:ln>
        </p:spPr>
      </p:sp>
      <p:sp>
        <p:nvSpPr>
          <p:cNvPr id="1018" name="Google Shape;1018;p112"/>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9" name="Google Shape;1019;p112"/>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0" name="Google Shape;1020;p11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21" name="Shape 1021"/>
        <p:cNvGrpSpPr/>
        <p:nvPr/>
      </p:nvGrpSpPr>
      <p:grpSpPr>
        <a:xfrm>
          <a:off x="0" y="0"/>
          <a:ext cx="0" cy="0"/>
          <a:chOff x="0" y="0"/>
          <a:chExt cx="0" cy="0"/>
        </a:xfrm>
      </p:grpSpPr>
      <p:sp>
        <p:nvSpPr>
          <p:cNvPr id="1022" name="Google Shape;1022;p113"/>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23" name="Google Shape;1023;p113"/>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24" name="Google Shape;1024;p113"/>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25" name="Google Shape;1025;p113"/>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1026" name="Google Shape;1026;p113"/>
          <p:cNvSpPr/>
          <p:nvPr>
            <p:ph idx="2" type="pic"/>
          </p:nvPr>
        </p:nvSpPr>
        <p:spPr>
          <a:xfrm>
            <a:off x="5146901" y="1993899"/>
            <a:ext cx="2048100" cy="4379100"/>
          </a:xfrm>
          <a:prstGeom prst="rect">
            <a:avLst/>
          </a:prstGeom>
          <a:noFill/>
          <a:ln>
            <a:noFill/>
          </a:ln>
        </p:spPr>
      </p:sp>
      <p:sp>
        <p:nvSpPr>
          <p:cNvPr id="1027" name="Google Shape;1027;p113"/>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8" name="Google Shape;1028;p113"/>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9" name="Google Shape;1029;p113"/>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0" name="Google Shape;1030;p113"/>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1" name="Google Shape;1031;p113"/>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2" name="Google Shape;1032;p113"/>
          <p:cNvSpPr/>
          <p:nvPr>
            <p:ph idx="7" type="pic"/>
          </p:nvPr>
        </p:nvSpPr>
        <p:spPr>
          <a:xfrm>
            <a:off x="8146954" y="2518389"/>
            <a:ext cx="365700" cy="365700"/>
          </a:xfrm>
          <a:prstGeom prst="rect">
            <a:avLst/>
          </a:prstGeom>
          <a:noFill/>
          <a:ln>
            <a:noFill/>
          </a:ln>
        </p:spPr>
      </p:sp>
      <p:sp>
        <p:nvSpPr>
          <p:cNvPr id="1033" name="Google Shape;1033;p113"/>
          <p:cNvSpPr/>
          <p:nvPr>
            <p:ph idx="8" type="pic"/>
          </p:nvPr>
        </p:nvSpPr>
        <p:spPr>
          <a:xfrm>
            <a:off x="8146954" y="3860390"/>
            <a:ext cx="365700" cy="365700"/>
          </a:xfrm>
          <a:prstGeom prst="rect">
            <a:avLst/>
          </a:prstGeom>
          <a:noFill/>
          <a:ln>
            <a:noFill/>
          </a:ln>
        </p:spPr>
      </p:sp>
      <p:sp>
        <p:nvSpPr>
          <p:cNvPr id="1034" name="Google Shape;1034;p113"/>
          <p:cNvSpPr/>
          <p:nvPr>
            <p:ph idx="9" type="pic"/>
          </p:nvPr>
        </p:nvSpPr>
        <p:spPr>
          <a:xfrm>
            <a:off x="8146954" y="5179070"/>
            <a:ext cx="365700" cy="365700"/>
          </a:xfrm>
          <a:prstGeom prst="rect">
            <a:avLst/>
          </a:prstGeom>
          <a:noFill/>
          <a:ln>
            <a:noFill/>
          </a:ln>
        </p:spPr>
      </p:sp>
      <p:sp>
        <p:nvSpPr>
          <p:cNvPr id="1035" name="Google Shape;1035;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1036" name="Shape 1036"/>
        <p:cNvGrpSpPr/>
        <p:nvPr/>
      </p:nvGrpSpPr>
      <p:grpSpPr>
        <a:xfrm>
          <a:off x="0" y="0"/>
          <a:ext cx="0" cy="0"/>
          <a:chOff x="0" y="0"/>
          <a:chExt cx="0" cy="0"/>
        </a:xfrm>
      </p:grpSpPr>
      <p:sp>
        <p:nvSpPr>
          <p:cNvPr id="1037" name="Google Shape;1037;p11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8" name="Google Shape;1038;p11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1039" name="Google Shape;1039;p114"/>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0" name="Google Shape;1040;p114"/>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1" name="Google Shape;1041;p114"/>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42" name="Google Shape;1042;p114"/>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3" name="Google Shape;1043;p114"/>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1044" name="Google Shape;1044;p11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5" name="Google Shape;1045;p114"/>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6" name="Google Shape;1046;p11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7" name="Google Shape;1047;p114"/>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8" name="Google Shape;1048;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49" name="Shape 1049"/>
        <p:cNvGrpSpPr/>
        <p:nvPr/>
      </p:nvGrpSpPr>
      <p:grpSpPr>
        <a:xfrm>
          <a:off x="0" y="0"/>
          <a:ext cx="0" cy="0"/>
          <a:chOff x="0" y="0"/>
          <a:chExt cx="0" cy="0"/>
        </a:xfrm>
      </p:grpSpPr>
      <p:sp>
        <p:nvSpPr>
          <p:cNvPr id="1050" name="Google Shape;1050;p11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1" name="Google Shape;1051;p115"/>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52" name="Google Shape;1052;p115"/>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3" name="Google Shape;1053;p115"/>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4" name="Google Shape;1054;p115"/>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5" name="Google Shape;1055;p115"/>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6" name="Google Shape;1056;p115"/>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7" name="Google Shape;1057;p11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8" name="Google Shape;1058;p115"/>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9" name="Google Shape;1059;p11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0" name="Google Shape;1060;p115"/>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1" name="Google Shape;1061;p115"/>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2" name="Google Shape;1062;p11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3" name="Google Shape;1063;p115"/>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4" name="Google Shape;1064;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65" name="Shape 1065"/>
        <p:cNvGrpSpPr/>
        <p:nvPr/>
      </p:nvGrpSpPr>
      <p:grpSpPr>
        <a:xfrm>
          <a:off x="0" y="0"/>
          <a:ext cx="0" cy="0"/>
          <a:chOff x="0" y="0"/>
          <a:chExt cx="0" cy="0"/>
        </a:xfrm>
      </p:grpSpPr>
      <p:sp>
        <p:nvSpPr>
          <p:cNvPr id="1066" name="Google Shape;1066;p116"/>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67" name="Google Shape;1067;p11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8" name="Google Shape;1068;p116"/>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9" name="Google Shape;1069;p116"/>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70" name="Google Shape;1070;p116"/>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1" name="Google Shape;1071;p116"/>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2" name="Google Shape;1072;p116"/>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3" name="Google Shape;1073;p11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4" name="Google Shape;1074;p116"/>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5" name="Google Shape;1075;p11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6" name="Google Shape;1076;p116"/>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7" name="Google Shape;1077;p116"/>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8" name="Google Shape;1078;p11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9" name="Google Shape;1079;p116"/>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80" name="Google Shape;1080;p116"/>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1" name="Google Shape;1081;p11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82" name="Google Shape;1082;p116"/>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83" name="Google Shape;1083;p1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84" name="Shape 1084"/>
        <p:cNvGrpSpPr/>
        <p:nvPr/>
      </p:nvGrpSpPr>
      <p:grpSpPr>
        <a:xfrm>
          <a:off x="0" y="0"/>
          <a:ext cx="0" cy="0"/>
          <a:chOff x="0" y="0"/>
          <a:chExt cx="0" cy="0"/>
        </a:xfrm>
      </p:grpSpPr>
      <p:sp>
        <p:nvSpPr>
          <p:cNvPr id="1085" name="Google Shape;1085;p11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86" name="Google Shape;1086;p117"/>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7" name="Google Shape;1087;p117"/>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8" name="Google Shape;1088;p117"/>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9" name="Google Shape;1089;p117"/>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0" name="Google Shape;1090;p117"/>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1" name="Google Shape;1091;p117"/>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2" name="Google Shape;1092;p117"/>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3" name="Google Shape;1093;p117"/>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4" name="Google Shape;1094;p117"/>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5" name="Google Shape;1095;p117"/>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6" name="Google Shape;1096;p117"/>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7" name="Google Shape;1097;p117"/>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8" name="Google Shape;1098;p117"/>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9" name="Google Shape;1099;p117"/>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00" name="Google Shape;1100;p1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101" name="Shape 1101"/>
        <p:cNvGrpSpPr/>
        <p:nvPr/>
      </p:nvGrpSpPr>
      <p:grpSpPr>
        <a:xfrm>
          <a:off x="0" y="0"/>
          <a:ext cx="0" cy="0"/>
          <a:chOff x="0" y="0"/>
          <a:chExt cx="0" cy="0"/>
        </a:xfrm>
      </p:grpSpPr>
      <p:sp>
        <p:nvSpPr>
          <p:cNvPr id="1102" name="Google Shape;1102;p11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103" name="Google Shape;1103;p11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104" name="Google Shape;1104;p118"/>
          <p:cNvSpPr/>
          <p:nvPr>
            <p:ph idx="2" type="pic"/>
          </p:nvPr>
        </p:nvSpPr>
        <p:spPr>
          <a:xfrm>
            <a:off x="6093644" y="3431357"/>
            <a:ext cx="6096000" cy="3429000"/>
          </a:xfrm>
          <a:prstGeom prst="rect">
            <a:avLst/>
          </a:prstGeom>
          <a:noFill/>
          <a:ln>
            <a:noFill/>
          </a:ln>
        </p:spPr>
      </p:sp>
      <p:sp>
        <p:nvSpPr>
          <p:cNvPr id="1105" name="Google Shape;1105;p118"/>
          <p:cNvSpPr/>
          <p:nvPr>
            <p:ph idx="3" type="pic"/>
          </p:nvPr>
        </p:nvSpPr>
        <p:spPr>
          <a:xfrm>
            <a:off x="6096000" y="-4715"/>
            <a:ext cx="6096000" cy="3429000"/>
          </a:xfrm>
          <a:prstGeom prst="rect">
            <a:avLst/>
          </a:prstGeom>
          <a:noFill/>
          <a:ln>
            <a:noFill/>
          </a:ln>
        </p:spPr>
      </p:sp>
      <p:sp>
        <p:nvSpPr>
          <p:cNvPr id="1106" name="Google Shape;1106;p118"/>
          <p:cNvSpPr/>
          <p:nvPr>
            <p:ph idx="4" type="pic"/>
          </p:nvPr>
        </p:nvSpPr>
        <p:spPr>
          <a:xfrm>
            <a:off x="-1571" y="3431357"/>
            <a:ext cx="6096000" cy="3429000"/>
          </a:xfrm>
          <a:prstGeom prst="rect">
            <a:avLst/>
          </a:prstGeom>
          <a:noFill/>
          <a:ln>
            <a:noFill/>
          </a:ln>
        </p:spPr>
      </p:sp>
      <p:sp>
        <p:nvSpPr>
          <p:cNvPr id="1107" name="Google Shape;1107;p118"/>
          <p:cNvSpPr/>
          <p:nvPr>
            <p:ph idx="5" type="pic"/>
          </p:nvPr>
        </p:nvSpPr>
        <p:spPr>
          <a:xfrm>
            <a:off x="-9425" y="-4715"/>
            <a:ext cx="6096000" cy="3429000"/>
          </a:xfrm>
          <a:prstGeom prst="rect">
            <a:avLst/>
          </a:prstGeom>
          <a:noFill/>
          <a:ln>
            <a:noFill/>
          </a:ln>
        </p:spPr>
      </p:sp>
      <p:sp>
        <p:nvSpPr>
          <p:cNvPr id="1108" name="Google Shape;1108;p118"/>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9" name="Google Shape;1109;p118"/>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10" name="Google Shape;1110;p118"/>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11" name="Google Shape;1111;p118"/>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12" name="Shape 1112"/>
        <p:cNvGrpSpPr/>
        <p:nvPr/>
      </p:nvGrpSpPr>
      <p:grpSpPr>
        <a:xfrm>
          <a:off x="0" y="0"/>
          <a:ext cx="0" cy="0"/>
          <a:chOff x="0" y="0"/>
          <a:chExt cx="0" cy="0"/>
        </a:xfrm>
      </p:grpSpPr>
      <p:sp>
        <p:nvSpPr>
          <p:cNvPr id="1113" name="Google Shape;1113;p119"/>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4" name="Google Shape;1114;p119"/>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5" name="Google Shape;1115;p119"/>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6" name="Google Shape;1116;p119"/>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17" name="Google Shape;1117;p11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18" name="Shape 1118"/>
        <p:cNvGrpSpPr/>
        <p:nvPr/>
      </p:nvGrpSpPr>
      <p:grpSpPr>
        <a:xfrm>
          <a:off x="0" y="0"/>
          <a:ext cx="0" cy="0"/>
          <a:chOff x="0" y="0"/>
          <a:chExt cx="0" cy="0"/>
        </a:xfrm>
      </p:grpSpPr>
      <p:sp>
        <p:nvSpPr>
          <p:cNvPr id="1119" name="Google Shape;1119;p12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0" name="Google Shape;1120;p12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1" name="Google Shape;1121;p12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2" name="Google Shape;1122;p12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3" name="Google Shape;1123;p120"/>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24" name="Google Shape;1124;p12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5" name="Google Shape;1125;p120"/>
          <p:cNvSpPr/>
          <p:nvPr>
            <p:ph idx="6" type="pic"/>
          </p:nvPr>
        </p:nvSpPr>
        <p:spPr>
          <a:xfrm>
            <a:off x="2440875" y="2654049"/>
            <a:ext cx="2015400" cy="2015400"/>
          </a:xfrm>
          <a:prstGeom prst="rect">
            <a:avLst/>
          </a:prstGeom>
          <a:solidFill>
            <a:srgbClr val="F2F2F2"/>
          </a:solidFill>
          <a:ln>
            <a:noFill/>
          </a:ln>
        </p:spPr>
      </p:sp>
      <p:sp>
        <p:nvSpPr>
          <p:cNvPr id="1126" name="Google Shape;1126;p12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7" name="Google Shape;1127;p120"/>
          <p:cNvSpPr/>
          <p:nvPr>
            <p:ph idx="7" type="pic"/>
          </p:nvPr>
        </p:nvSpPr>
        <p:spPr>
          <a:xfrm>
            <a:off x="8367113" y="2654049"/>
            <a:ext cx="2015400" cy="2015400"/>
          </a:xfrm>
          <a:prstGeom prst="rect">
            <a:avLst/>
          </a:prstGeom>
          <a:solidFill>
            <a:srgbClr val="F2F2F2"/>
          </a:solidFill>
          <a:ln>
            <a:noFill/>
          </a:ln>
        </p:spPr>
      </p:sp>
      <p:sp>
        <p:nvSpPr>
          <p:cNvPr id="1128" name="Google Shape;1128;p1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29" name="Shape 1129"/>
        <p:cNvGrpSpPr/>
        <p:nvPr/>
      </p:nvGrpSpPr>
      <p:grpSpPr>
        <a:xfrm>
          <a:off x="0" y="0"/>
          <a:ext cx="0" cy="0"/>
          <a:chOff x="0" y="0"/>
          <a:chExt cx="0" cy="0"/>
        </a:xfrm>
      </p:grpSpPr>
      <p:sp>
        <p:nvSpPr>
          <p:cNvPr id="1130" name="Google Shape;1130;p12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1" name="Google Shape;1131;p12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2" name="Google Shape;1132;p12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3" name="Google Shape;1133;p12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4" name="Google Shape;1134;p12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5" name="Google Shape;1135;p12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6" name="Google Shape;1136;p12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7" name="Google Shape;1137;p121"/>
          <p:cNvSpPr/>
          <p:nvPr>
            <p:ph idx="7" type="pic"/>
          </p:nvPr>
        </p:nvSpPr>
        <p:spPr>
          <a:xfrm>
            <a:off x="1711670" y="2790201"/>
            <a:ext cx="1833000" cy="1833000"/>
          </a:xfrm>
          <a:prstGeom prst="rect">
            <a:avLst/>
          </a:prstGeom>
          <a:solidFill>
            <a:srgbClr val="F2F2F2"/>
          </a:solidFill>
          <a:ln>
            <a:noFill/>
          </a:ln>
        </p:spPr>
      </p:sp>
      <p:sp>
        <p:nvSpPr>
          <p:cNvPr id="1138" name="Google Shape;1138;p12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9" name="Google Shape;1139;p121"/>
          <p:cNvSpPr/>
          <p:nvPr>
            <p:ph idx="8" type="pic"/>
          </p:nvPr>
        </p:nvSpPr>
        <p:spPr>
          <a:xfrm>
            <a:off x="5461867" y="2790201"/>
            <a:ext cx="1833000" cy="1833000"/>
          </a:xfrm>
          <a:prstGeom prst="rect">
            <a:avLst/>
          </a:prstGeom>
          <a:solidFill>
            <a:srgbClr val="F2F2F2"/>
          </a:solidFill>
          <a:ln>
            <a:noFill/>
          </a:ln>
        </p:spPr>
      </p:sp>
      <p:sp>
        <p:nvSpPr>
          <p:cNvPr id="1140" name="Google Shape;1140;p12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41" name="Google Shape;1141;p121"/>
          <p:cNvSpPr/>
          <p:nvPr>
            <p:ph idx="9" type="pic"/>
          </p:nvPr>
        </p:nvSpPr>
        <p:spPr>
          <a:xfrm>
            <a:off x="9258364" y="2790201"/>
            <a:ext cx="1833000" cy="1833000"/>
          </a:xfrm>
          <a:prstGeom prst="rect">
            <a:avLst/>
          </a:prstGeom>
          <a:solidFill>
            <a:srgbClr val="F2F2F2"/>
          </a:solidFill>
          <a:ln>
            <a:noFill/>
          </a:ln>
        </p:spPr>
      </p:sp>
      <p:sp>
        <p:nvSpPr>
          <p:cNvPr id="1142" name="Google Shape;1142;p121"/>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43" name="Google Shape;1143;p1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1144" name="Shape 1144"/>
        <p:cNvGrpSpPr/>
        <p:nvPr/>
      </p:nvGrpSpPr>
      <p:grpSpPr>
        <a:xfrm>
          <a:off x="0" y="0"/>
          <a:ext cx="0" cy="0"/>
          <a:chOff x="0" y="0"/>
          <a:chExt cx="0" cy="0"/>
        </a:xfrm>
      </p:grpSpPr>
      <p:sp>
        <p:nvSpPr>
          <p:cNvPr id="1145" name="Google Shape;1145;p12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6" name="Google Shape;1146;p12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7" name="Google Shape;1147;p1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48" name="Google Shape;1148;p12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388" name="Shape 388"/>
        <p:cNvGrpSpPr/>
        <p:nvPr/>
      </p:nvGrpSpPr>
      <p:grpSpPr>
        <a:xfrm>
          <a:off x="0" y="0"/>
          <a:ext cx="0" cy="0"/>
          <a:chOff x="0" y="0"/>
          <a:chExt cx="0" cy="0"/>
        </a:xfrm>
      </p:grpSpPr>
      <p:sp>
        <p:nvSpPr>
          <p:cNvPr id="389" name="Google Shape;389;p4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0" name="Google Shape;390;p4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1" name="Google Shape;391;p4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2" name="Google Shape;392;p41"/>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8" name="Shape 398"/>
        <p:cNvGrpSpPr/>
        <p:nvPr/>
      </p:nvGrpSpPr>
      <p:grpSpPr>
        <a:xfrm>
          <a:off x="0" y="0"/>
          <a:ext cx="0" cy="0"/>
          <a:chOff x="0" y="0"/>
          <a:chExt cx="0" cy="0"/>
        </a:xfrm>
      </p:grpSpPr>
      <p:sp>
        <p:nvSpPr>
          <p:cNvPr id="399" name="Google Shape;399;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00" name="Google Shape;400;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1" name="Google Shape;401;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2" name="Google Shape;402;p43"/>
          <p:cNvSpPr/>
          <p:nvPr>
            <p:ph idx="2" type="pic"/>
          </p:nvPr>
        </p:nvSpPr>
        <p:spPr>
          <a:xfrm>
            <a:off x="5984925" y="-5178126"/>
            <a:ext cx="11392800" cy="11439600"/>
          </a:xfrm>
          <a:prstGeom prst="pie">
            <a:avLst>
              <a:gd fmla="val 5392891" name="adj1"/>
              <a:gd fmla="val 10798470" name="adj2"/>
            </a:avLst>
          </a:prstGeom>
          <a:noFill/>
          <a:ln>
            <a:noFill/>
          </a:ln>
        </p:spPr>
      </p:sp>
      <p:sp>
        <p:nvSpPr>
          <p:cNvPr id="403" name="Google Shape;403;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4" name="Google Shape;404;p43"/>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5" name="Shape 405"/>
        <p:cNvGrpSpPr/>
        <p:nvPr/>
      </p:nvGrpSpPr>
      <p:grpSpPr>
        <a:xfrm>
          <a:off x="0" y="0"/>
          <a:ext cx="0" cy="0"/>
          <a:chOff x="0" y="0"/>
          <a:chExt cx="0" cy="0"/>
        </a:xfrm>
      </p:grpSpPr>
      <p:sp>
        <p:nvSpPr>
          <p:cNvPr id="406" name="Google Shape;406;p4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7" name="Google Shape;407;p44"/>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8" name="Google Shape;408;p44"/>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9" name="Google Shape;409;p44"/>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10" name="Google Shape;410;p4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11" name="Google Shape;411;p44"/>
          <p:cNvSpPr/>
          <p:nvPr>
            <p:ph idx="2" type="pic"/>
          </p:nvPr>
        </p:nvSpPr>
        <p:spPr>
          <a:xfrm>
            <a:off x="5984925" y="-5178126"/>
            <a:ext cx="11392800" cy="11439600"/>
          </a:xfrm>
          <a:prstGeom prst="pie">
            <a:avLst>
              <a:gd fmla="val 5392891" name="adj1"/>
              <a:gd fmla="val 10798470" name="adj2"/>
            </a:avLst>
          </a:prstGeom>
          <a:noFill/>
          <a:ln>
            <a:noFill/>
          </a:ln>
        </p:spPr>
      </p:sp>
      <p:sp>
        <p:nvSpPr>
          <p:cNvPr id="412" name="Google Shape;412;p4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13" name="Google Shape;413;p44"/>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14" name="Google Shape;414;p44"/>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5" name="Shape 415"/>
        <p:cNvGrpSpPr/>
        <p:nvPr/>
      </p:nvGrpSpPr>
      <p:grpSpPr>
        <a:xfrm>
          <a:off x="0" y="0"/>
          <a:ext cx="0" cy="0"/>
          <a:chOff x="0" y="0"/>
          <a:chExt cx="0" cy="0"/>
        </a:xfrm>
      </p:grpSpPr>
      <p:sp>
        <p:nvSpPr>
          <p:cNvPr id="416" name="Google Shape;416;p45"/>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7" name="Google Shape;417;p4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8" name="Google Shape;418;p4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9" name="Google Shape;419;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0" name="Google Shape;420;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21" name="Shape 421"/>
        <p:cNvGrpSpPr/>
        <p:nvPr/>
      </p:nvGrpSpPr>
      <p:grpSpPr>
        <a:xfrm>
          <a:off x="0" y="0"/>
          <a:ext cx="0" cy="0"/>
          <a:chOff x="0" y="0"/>
          <a:chExt cx="0" cy="0"/>
        </a:xfrm>
      </p:grpSpPr>
      <p:sp>
        <p:nvSpPr>
          <p:cNvPr id="422" name="Google Shape;422;p46"/>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23" name="Google Shape;423;p4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4" name="Google Shape;424;p4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5" name="Shape 425"/>
        <p:cNvGrpSpPr/>
        <p:nvPr/>
      </p:nvGrpSpPr>
      <p:grpSpPr>
        <a:xfrm>
          <a:off x="0" y="0"/>
          <a:ext cx="0" cy="0"/>
          <a:chOff x="0" y="0"/>
          <a:chExt cx="0" cy="0"/>
        </a:xfrm>
      </p:grpSpPr>
      <p:sp>
        <p:nvSpPr>
          <p:cNvPr id="426" name="Google Shape;426;p47"/>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7" name="Google Shape;427;p47"/>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8" name="Google Shape;428;p47"/>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9" name="Google Shape;429;p47"/>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0" name="Google Shape;430;p47"/>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7"/>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32" name="Google Shape;432;p47"/>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3" name="Google Shape;433;p47"/>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4" name="Google Shape;434;p47"/>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5" name="Google Shape;435;p47"/>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6" name="Google Shape;436;p47"/>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7" name="Google Shape;437;p47"/>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8" name="Google Shape;438;p47"/>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9" name="Google Shape;439;p47"/>
          <p:cNvSpPr/>
          <p:nvPr>
            <p:ph idx="14" type="pic"/>
          </p:nvPr>
        </p:nvSpPr>
        <p:spPr>
          <a:xfrm>
            <a:off x="10686767" y="2650009"/>
            <a:ext cx="365700" cy="365700"/>
          </a:xfrm>
          <a:prstGeom prst="rect">
            <a:avLst/>
          </a:prstGeom>
          <a:noFill/>
          <a:ln>
            <a:noFill/>
          </a:ln>
        </p:spPr>
      </p:sp>
      <p:sp>
        <p:nvSpPr>
          <p:cNvPr id="440" name="Google Shape;440;p47"/>
          <p:cNvSpPr/>
          <p:nvPr>
            <p:ph idx="15" type="pic"/>
          </p:nvPr>
        </p:nvSpPr>
        <p:spPr>
          <a:xfrm>
            <a:off x="1726129" y="2650009"/>
            <a:ext cx="365700" cy="365700"/>
          </a:xfrm>
          <a:prstGeom prst="rect">
            <a:avLst/>
          </a:prstGeom>
          <a:noFill/>
          <a:ln>
            <a:noFill/>
          </a:ln>
        </p:spPr>
      </p:sp>
      <p:sp>
        <p:nvSpPr>
          <p:cNvPr id="441" name="Google Shape;441;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2" name="Google Shape;442;p47"/>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43" name="Shape 443"/>
        <p:cNvGrpSpPr/>
        <p:nvPr/>
      </p:nvGrpSpPr>
      <p:grpSpPr>
        <a:xfrm>
          <a:off x="0" y="0"/>
          <a:ext cx="0" cy="0"/>
          <a:chOff x="0" y="0"/>
          <a:chExt cx="0" cy="0"/>
        </a:xfrm>
      </p:grpSpPr>
      <p:sp>
        <p:nvSpPr>
          <p:cNvPr id="444" name="Google Shape;444;p48"/>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5" name="Google Shape;445;p48"/>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6" name="Google Shape;446;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7" name="Google Shape;447;p4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8" name="Google Shape;448;p48"/>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9" name="Google Shape;449;p48"/>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50" name="Shape 450"/>
        <p:cNvGrpSpPr/>
        <p:nvPr/>
      </p:nvGrpSpPr>
      <p:grpSpPr>
        <a:xfrm>
          <a:off x="0" y="0"/>
          <a:ext cx="0" cy="0"/>
          <a:chOff x="0" y="0"/>
          <a:chExt cx="0" cy="0"/>
        </a:xfrm>
      </p:grpSpPr>
      <p:sp>
        <p:nvSpPr>
          <p:cNvPr id="451" name="Google Shape;451;p49"/>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2" name="Google Shape;452;p49"/>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53" name="Google Shape;453;p49"/>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54" name="Google Shape;454;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5" name="Google Shape;455;p49"/>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6" name="Google Shape;456;p49"/>
          <p:cNvSpPr/>
          <p:nvPr>
            <p:ph idx="2" type="pic"/>
          </p:nvPr>
        </p:nvSpPr>
        <p:spPr>
          <a:xfrm>
            <a:off x="5976150" y="1872375"/>
            <a:ext cx="5027700" cy="3261900"/>
          </a:xfrm>
          <a:prstGeom prst="rect">
            <a:avLst/>
          </a:prstGeom>
          <a:solidFill>
            <a:srgbClr val="F2F2F2"/>
          </a:solidFill>
          <a:ln>
            <a:noFill/>
          </a:ln>
        </p:spPr>
      </p:sp>
      <p:sp>
        <p:nvSpPr>
          <p:cNvPr id="457" name="Google Shape;457;p4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8" name="Google Shape;458;p49"/>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9" name="Shape 459"/>
        <p:cNvGrpSpPr/>
        <p:nvPr/>
      </p:nvGrpSpPr>
      <p:grpSpPr>
        <a:xfrm>
          <a:off x="0" y="0"/>
          <a:ext cx="0" cy="0"/>
          <a:chOff x="0" y="0"/>
          <a:chExt cx="0" cy="0"/>
        </a:xfrm>
      </p:grpSpPr>
      <p:sp>
        <p:nvSpPr>
          <p:cNvPr id="460" name="Google Shape;460;p50"/>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1" name="Google Shape;461;p50"/>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2" name="Google Shape;462;p50"/>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3" name="Google Shape;463;p50"/>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4" name="Google Shape;464;p50"/>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50"/>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6" name="Google Shape;466;p50"/>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7" name="Google Shape;467;p50"/>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8" name="Google Shape;468;p50"/>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9" name="Google Shape;469;p50"/>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70" name="Google Shape;470;p50"/>
          <p:cNvSpPr/>
          <p:nvPr>
            <p:ph idx="9" type="pic"/>
          </p:nvPr>
        </p:nvSpPr>
        <p:spPr>
          <a:xfrm>
            <a:off x="5723645" y="2364629"/>
            <a:ext cx="1005900" cy="1005900"/>
          </a:xfrm>
          <a:prstGeom prst="rect">
            <a:avLst/>
          </a:prstGeom>
          <a:noFill/>
          <a:ln>
            <a:noFill/>
          </a:ln>
        </p:spPr>
      </p:sp>
      <p:sp>
        <p:nvSpPr>
          <p:cNvPr id="471" name="Google Shape;471;p50"/>
          <p:cNvSpPr/>
          <p:nvPr>
            <p:ph idx="13" type="pic"/>
          </p:nvPr>
        </p:nvSpPr>
        <p:spPr>
          <a:xfrm>
            <a:off x="5723645" y="3731213"/>
            <a:ext cx="1005900" cy="1005900"/>
          </a:xfrm>
          <a:prstGeom prst="rect">
            <a:avLst/>
          </a:prstGeom>
          <a:noFill/>
          <a:ln>
            <a:noFill/>
          </a:ln>
        </p:spPr>
      </p:sp>
      <p:sp>
        <p:nvSpPr>
          <p:cNvPr id="472" name="Google Shape;472;p50"/>
          <p:cNvSpPr/>
          <p:nvPr>
            <p:ph idx="14" type="pic"/>
          </p:nvPr>
        </p:nvSpPr>
        <p:spPr>
          <a:xfrm>
            <a:off x="5726372" y="5097797"/>
            <a:ext cx="1005900" cy="1005900"/>
          </a:xfrm>
          <a:prstGeom prst="rect">
            <a:avLst/>
          </a:prstGeom>
          <a:noFill/>
          <a:ln>
            <a:noFill/>
          </a:ln>
        </p:spPr>
      </p:sp>
      <p:sp>
        <p:nvSpPr>
          <p:cNvPr id="473" name="Google Shape;473;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4" name="Google Shape;474;p50"/>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5" name="Shape 475"/>
        <p:cNvGrpSpPr/>
        <p:nvPr/>
      </p:nvGrpSpPr>
      <p:grpSpPr>
        <a:xfrm>
          <a:off x="0" y="0"/>
          <a:ext cx="0" cy="0"/>
          <a:chOff x="0" y="0"/>
          <a:chExt cx="0" cy="0"/>
        </a:xfrm>
      </p:grpSpPr>
      <p:sp>
        <p:nvSpPr>
          <p:cNvPr id="476" name="Google Shape;476;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7" name="Google Shape;477;p5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8" name="Shape 478"/>
        <p:cNvGrpSpPr/>
        <p:nvPr/>
      </p:nvGrpSpPr>
      <p:grpSpPr>
        <a:xfrm>
          <a:off x="0" y="0"/>
          <a:ext cx="0" cy="0"/>
          <a:chOff x="0" y="0"/>
          <a:chExt cx="0" cy="0"/>
        </a:xfrm>
      </p:grpSpPr>
      <p:sp>
        <p:nvSpPr>
          <p:cNvPr id="479" name="Google Shape;479;p52"/>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80" name="Google Shape;480;p52"/>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81" name="Google Shape;481;p52"/>
          <p:cNvSpPr/>
          <p:nvPr>
            <p:ph idx="2" type="pic"/>
          </p:nvPr>
        </p:nvSpPr>
        <p:spPr>
          <a:xfrm>
            <a:off x="1520815" y="2822850"/>
            <a:ext cx="2831400" cy="2831100"/>
          </a:xfrm>
          <a:prstGeom prst="rect">
            <a:avLst/>
          </a:prstGeom>
          <a:solidFill>
            <a:srgbClr val="F2F2F2"/>
          </a:solidFill>
          <a:ln>
            <a:noFill/>
          </a:ln>
        </p:spPr>
      </p:sp>
      <p:sp>
        <p:nvSpPr>
          <p:cNvPr id="482" name="Google Shape;482;p5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3" name="Google Shape;483;p52"/>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94" name="Shape 494"/>
        <p:cNvGrpSpPr/>
        <p:nvPr/>
      </p:nvGrpSpPr>
      <p:grpSpPr>
        <a:xfrm>
          <a:off x="0" y="0"/>
          <a:ext cx="0" cy="0"/>
          <a:chOff x="0" y="0"/>
          <a:chExt cx="0" cy="0"/>
        </a:xfrm>
      </p:grpSpPr>
      <p:sp>
        <p:nvSpPr>
          <p:cNvPr id="495" name="Google Shape;495;p55"/>
          <p:cNvSpPr/>
          <p:nvPr>
            <p:ph idx="2" type="pic"/>
          </p:nvPr>
        </p:nvSpPr>
        <p:spPr>
          <a:xfrm>
            <a:off x="0" y="0"/>
            <a:ext cx="12192000" cy="6146700"/>
          </a:xfrm>
          <a:prstGeom prst="rect">
            <a:avLst/>
          </a:prstGeom>
          <a:noFill/>
          <a:ln>
            <a:noFill/>
          </a:ln>
        </p:spPr>
      </p:sp>
      <p:sp>
        <p:nvSpPr>
          <p:cNvPr id="496" name="Google Shape;496;p5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7" name="Google Shape;497;p5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8" name="Google Shape;498;p5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9" name="Shape 499"/>
        <p:cNvGrpSpPr/>
        <p:nvPr/>
      </p:nvGrpSpPr>
      <p:grpSpPr>
        <a:xfrm>
          <a:off x="0" y="0"/>
          <a:ext cx="0" cy="0"/>
          <a:chOff x="0" y="0"/>
          <a:chExt cx="0" cy="0"/>
        </a:xfrm>
      </p:grpSpPr>
      <p:sp>
        <p:nvSpPr>
          <p:cNvPr id="500" name="Google Shape;500;p5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1" name="Google Shape;501;p5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2" name="Google Shape;502;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3" name="Google Shape;503;p5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504" name="Shape 504"/>
        <p:cNvGrpSpPr/>
        <p:nvPr/>
      </p:nvGrpSpPr>
      <p:grpSpPr>
        <a:xfrm>
          <a:off x="0" y="0"/>
          <a:ext cx="0" cy="0"/>
          <a:chOff x="0" y="0"/>
          <a:chExt cx="0" cy="0"/>
        </a:xfrm>
      </p:grpSpPr>
      <p:sp>
        <p:nvSpPr>
          <p:cNvPr id="505" name="Google Shape;505;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6" name="Google Shape;506;p57"/>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7" name="Shape 507"/>
        <p:cNvGrpSpPr/>
        <p:nvPr/>
      </p:nvGrpSpPr>
      <p:grpSpPr>
        <a:xfrm>
          <a:off x="0" y="0"/>
          <a:ext cx="0" cy="0"/>
          <a:chOff x="0" y="0"/>
          <a:chExt cx="0" cy="0"/>
        </a:xfrm>
      </p:grpSpPr>
      <p:sp>
        <p:nvSpPr>
          <p:cNvPr id="508" name="Google Shape;508;p58"/>
          <p:cNvSpPr/>
          <p:nvPr>
            <p:ph idx="2" type="pic"/>
          </p:nvPr>
        </p:nvSpPr>
        <p:spPr>
          <a:xfrm>
            <a:off x="1676255" y="1665017"/>
            <a:ext cx="1463100" cy="1463100"/>
          </a:xfrm>
          <a:prstGeom prst="ellipse">
            <a:avLst/>
          </a:prstGeom>
          <a:noFill/>
          <a:ln>
            <a:noFill/>
          </a:ln>
        </p:spPr>
      </p:sp>
      <p:sp>
        <p:nvSpPr>
          <p:cNvPr id="509" name="Google Shape;509;p58"/>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0" name="Google Shape;510;p58"/>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1" name="Google Shape;511;p58"/>
          <p:cNvSpPr/>
          <p:nvPr>
            <p:ph idx="4" type="pic"/>
          </p:nvPr>
        </p:nvSpPr>
        <p:spPr>
          <a:xfrm>
            <a:off x="5056062" y="1665017"/>
            <a:ext cx="1463100" cy="1463100"/>
          </a:xfrm>
          <a:prstGeom prst="ellipse">
            <a:avLst/>
          </a:prstGeom>
          <a:noFill/>
          <a:ln>
            <a:noFill/>
          </a:ln>
        </p:spPr>
      </p:sp>
      <p:sp>
        <p:nvSpPr>
          <p:cNvPr id="512" name="Google Shape;512;p58"/>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3" name="Google Shape;513;p58"/>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4" name="Google Shape;514;p58"/>
          <p:cNvSpPr/>
          <p:nvPr>
            <p:ph idx="7" type="pic"/>
          </p:nvPr>
        </p:nvSpPr>
        <p:spPr>
          <a:xfrm>
            <a:off x="8435870" y="1665017"/>
            <a:ext cx="1463100" cy="1463100"/>
          </a:xfrm>
          <a:prstGeom prst="ellipse">
            <a:avLst/>
          </a:prstGeom>
          <a:noFill/>
          <a:ln>
            <a:noFill/>
          </a:ln>
        </p:spPr>
      </p:sp>
      <p:sp>
        <p:nvSpPr>
          <p:cNvPr id="515" name="Google Shape;515;p58"/>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6" name="Google Shape;516;p58"/>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7" name="Google Shape;517;p58"/>
          <p:cNvSpPr/>
          <p:nvPr>
            <p:ph idx="13" type="pic"/>
          </p:nvPr>
        </p:nvSpPr>
        <p:spPr>
          <a:xfrm>
            <a:off x="1676255" y="4072552"/>
            <a:ext cx="1463100" cy="1463100"/>
          </a:xfrm>
          <a:prstGeom prst="ellipse">
            <a:avLst/>
          </a:prstGeom>
          <a:noFill/>
          <a:ln>
            <a:noFill/>
          </a:ln>
        </p:spPr>
      </p:sp>
      <p:sp>
        <p:nvSpPr>
          <p:cNvPr id="518" name="Google Shape;518;p58"/>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9" name="Google Shape;519;p58"/>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0" name="Google Shape;520;p58"/>
          <p:cNvSpPr/>
          <p:nvPr>
            <p:ph idx="16" type="pic"/>
          </p:nvPr>
        </p:nvSpPr>
        <p:spPr>
          <a:xfrm>
            <a:off x="5056062" y="4072552"/>
            <a:ext cx="1463100" cy="1463100"/>
          </a:xfrm>
          <a:prstGeom prst="ellipse">
            <a:avLst/>
          </a:prstGeom>
          <a:noFill/>
          <a:ln>
            <a:noFill/>
          </a:ln>
        </p:spPr>
      </p:sp>
      <p:sp>
        <p:nvSpPr>
          <p:cNvPr id="521" name="Google Shape;521;p58"/>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2" name="Google Shape;522;p58"/>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3" name="Google Shape;523;p58"/>
          <p:cNvSpPr/>
          <p:nvPr>
            <p:ph idx="19" type="pic"/>
          </p:nvPr>
        </p:nvSpPr>
        <p:spPr>
          <a:xfrm>
            <a:off x="8435870" y="4072552"/>
            <a:ext cx="1463100" cy="1463100"/>
          </a:xfrm>
          <a:prstGeom prst="ellipse">
            <a:avLst/>
          </a:prstGeom>
          <a:noFill/>
          <a:ln>
            <a:noFill/>
          </a:ln>
        </p:spPr>
      </p:sp>
      <p:sp>
        <p:nvSpPr>
          <p:cNvPr id="524" name="Google Shape;524;p58"/>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5" name="Google Shape;525;p58"/>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6" name="Google Shape;526;p5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527" name="Shape 527"/>
        <p:cNvGrpSpPr/>
        <p:nvPr/>
      </p:nvGrpSpPr>
      <p:grpSpPr>
        <a:xfrm>
          <a:off x="0" y="0"/>
          <a:ext cx="0" cy="0"/>
          <a:chOff x="0" y="0"/>
          <a:chExt cx="0" cy="0"/>
        </a:xfrm>
      </p:grpSpPr>
      <p:sp>
        <p:nvSpPr>
          <p:cNvPr id="528" name="Google Shape;528;p59"/>
          <p:cNvSpPr/>
          <p:nvPr>
            <p:ph idx="2" type="pic"/>
          </p:nvPr>
        </p:nvSpPr>
        <p:spPr>
          <a:xfrm>
            <a:off x="1676248" y="1893628"/>
            <a:ext cx="2055900" cy="2055900"/>
          </a:xfrm>
          <a:prstGeom prst="ellipse">
            <a:avLst/>
          </a:prstGeom>
          <a:noFill/>
          <a:ln>
            <a:noFill/>
          </a:ln>
        </p:spPr>
      </p:sp>
      <p:sp>
        <p:nvSpPr>
          <p:cNvPr id="529" name="Google Shape;529;p59"/>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0" name="Google Shape;530;p59"/>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1" name="Google Shape;531;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32" name="Google Shape;532;p59"/>
          <p:cNvSpPr/>
          <p:nvPr>
            <p:ph idx="4" type="pic"/>
          </p:nvPr>
        </p:nvSpPr>
        <p:spPr>
          <a:xfrm>
            <a:off x="5068048" y="1893628"/>
            <a:ext cx="2055900" cy="2055900"/>
          </a:xfrm>
          <a:prstGeom prst="ellipse">
            <a:avLst/>
          </a:prstGeom>
          <a:noFill/>
          <a:ln>
            <a:noFill/>
          </a:ln>
        </p:spPr>
      </p:sp>
      <p:sp>
        <p:nvSpPr>
          <p:cNvPr id="533" name="Google Shape;533;p59"/>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4" name="Google Shape;534;p59"/>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5" name="Google Shape;535;p59"/>
          <p:cNvSpPr/>
          <p:nvPr>
            <p:ph idx="7" type="pic"/>
          </p:nvPr>
        </p:nvSpPr>
        <p:spPr>
          <a:xfrm>
            <a:off x="8459848" y="1893628"/>
            <a:ext cx="2055900" cy="2055900"/>
          </a:xfrm>
          <a:prstGeom prst="ellipse">
            <a:avLst/>
          </a:prstGeom>
          <a:noFill/>
          <a:ln>
            <a:noFill/>
          </a:ln>
        </p:spPr>
      </p:sp>
      <p:sp>
        <p:nvSpPr>
          <p:cNvPr id="536" name="Google Shape;536;p59"/>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7" name="Google Shape;537;p59"/>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8" name="Shape 538"/>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39" name="Shape 539"/>
        <p:cNvGrpSpPr/>
        <p:nvPr/>
      </p:nvGrpSpPr>
      <p:grpSpPr>
        <a:xfrm>
          <a:off x="0" y="0"/>
          <a:ext cx="0" cy="0"/>
          <a:chOff x="0" y="0"/>
          <a:chExt cx="0" cy="0"/>
        </a:xfrm>
      </p:grpSpPr>
      <p:sp>
        <p:nvSpPr>
          <p:cNvPr id="540" name="Google Shape;540;p6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1" name="Google Shape;541;p6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2" name="Google Shape;542;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3" name="Google Shape;543;p6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4" name="Google Shape;544;p6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5" name="Google Shape;545;p6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46" name="Shape 546"/>
        <p:cNvGrpSpPr/>
        <p:nvPr/>
      </p:nvGrpSpPr>
      <p:grpSpPr>
        <a:xfrm>
          <a:off x="0" y="0"/>
          <a:ext cx="0" cy="0"/>
          <a:chOff x="0" y="0"/>
          <a:chExt cx="0" cy="0"/>
        </a:xfrm>
      </p:grpSpPr>
      <p:cxnSp>
        <p:nvCxnSpPr>
          <p:cNvPr id="547" name="Google Shape;547;p6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48" name="Google Shape;548;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9" name="Google Shape;549;p6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0" name="Google Shape;550;p62"/>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1" name="Google Shape;551;p62"/>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52" name="Shape 552"/>
        <p:cNvGrpSpPr/>
        <p:nvPr/>
      </p:nvGrpSpPr>
      <p:grpSpPr>
        <a:xfrm>
          <a:off x="0" y="0"/>
          <a:ext cx="0" cy="0"/>
          <a:chOff x="0" y="0"/>
          <a:chExt cx="0" cy="0"/>
        </a:xfrm>
      </p:grpSpPr>
      <p:cxnSp>
        <p:nvCxnSpPr>
          <p:cNvPr id="553" name="Google Shape;553;p63"/>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4" name="Google Shape;554;p63"/>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55" name="Google Shape;555;p63"/>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3"/>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7" name="Google Shape;557;p63"/>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59" name="Google Shape;559;p63"/>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3"/>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1" name="Google Shape;561;p63"/>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2" name="Google Shape;562;p63"/>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63" name="Shape 563"/>
        <p:cNvGrpSpPr/>
        <p:nvPr/>
      </p:nvGrpSpPr>
      <p:grpSpPr>
        <a:xfrm>
          <a:off x="0" y="0"/>
          <a:ext cx="0" cy="0"/>
          <a:chOff x="0" y="0"/>
          <a:chExt cx="0" cy="0"/>
        </a:xfrm>
      </p:grpSpPr>
      <p:sp>
        <p:nvSpPr>
          <p:cNvPr id="564" name="Google Shape;564;p64"/>
          <p:cNvSpPr/>
          <p:nvPr>
            <p:ph idx="2" type="pic"/>
          </p:nvPr>
        </p:nvSpPr>
        <p:spPr>
          <a:xfrm>
            <a:off x="1823096" y="2574245"/>
            <a:ext cx="1005900" cy="1005900"/>
          </a:xfrm>
          <a:prstGeom prst="rect">
            <a:avLst/>
          </a:prstGeom>
          <a:noFill/>
          <a:ln>
            <a:noFill/>
          </a:ln>
        </p:spPr>
      </p:sp>
      <p:sp>
        <p:nvSpPr>
          <p:cNvPr id="565" name="Google Shape;565;p64"/>
          <p:cNvSpPr/>
          <p:nvPr>
            <p:ph idx="3" type="pic"/>
          </p:nvPr>
        </p:nvSpPr>
        <p:spPr>
          <a:xfrm>
            <a:off x="5593080" y="2574245"/>
            <a:ext cx="1005900" cy="1005900"/>
          </a:xfrm>
          <a:prstGeom prst="rect">
            <a:avLst/>
          </a:prstGeom>
          <a:noFill/>
          <a:ln>
            <a:noFill/>
          </a:ln>
        </p:spPr>
      </p:sp>
      <p:sp>
        <p:nvSpPr>
          <p:cNvPr id="566" name="Google Shape;566;p64"/>
          <p:cNvSpPr/>
          <p:nvPr>
            <p:ph idx="4" type="pic"/>
          </p:nvPr>
        </p:nvSpPr>
        <p:spPr>
          <a:xfrm>
            <a:off x="9222271" y="2574245"/>
            <a:ext cx="1005900" cy="1005900"/>
          </a:xfrm>
          <a:prstGeom prst="rect">
            <a:avLst/>
          </a:prstGeom>
          <a:noFill/>
          <a:ln>
            <a:noFill/>
          </a:ln>
        </p:spPr>
      </p:sp>
      <p:cxnSp>
        <p:nvCxnSpPr>
          <p:cNvPr id="567" name="Google Shape;567;p64"/>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68" name="Google Shape;568;p64"/>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69" name="Google Shape;569;p64"/>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0" name="Google Shape;570;p64"/>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4"/>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2" name="Google Shape;572;p64"/>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3" name="Google Shape;573;p64"/>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4" name="Google Shape;574;p64"/>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5" name="Google Shape;575;p6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76" name="Google Shape;576;p64"/>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77" name="Shape 577"/>
        <p:cNvGrpSpPr/>
        <p:nvPr/>
      </p:nvGrpSpPr>
      <p:grpSpPr>
        <a:xfrm>
          <a:off x="0" y="0"/>
          <a:ext cx="0" cy="0"/>
          <a:chOff x="0" y="0"/>
          <a:chExt cx="0" cy="0"/>
        </a:xfrm>
      </p:grpSpPr>
      <p:sp>
        <p:nvSpPr>
          <p:cNvPr id="578" name="Google Shape;578;p65"/>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79" name="Google Shape;579;p65"/>
          <p:cNvSpPr/>
          <p:nvPr>
            <p:ph idx="2" type="pic"/>
          </p:nvPr>
        </p:nvSpPr>
        <p:spPr>
          <a:xfrm>
            <a:off x="729761" y="1921550"/>
            <a:ext cx="822900" cy="822900"/>
          </a:xfrm>
          <a:prstGeom prst="rect">
            <a:avLst/>
          </a:prstGeom>
          <a:noFill/>
          <a:ln>
            <a:noFill/>
          </a:ln>
        </p:spPr>
      </p:sp>
      <p:sp>
        <p:nvSpPr>
          <p:cNvPr id="580" name="Google Shape;580;p65"/>
          <p:cNvSpPr/>
          <p:nvPr>
            <p:ph idx="3" type="pic"/>
          </p:nvPr>
        </p:nvSpPr>
        <p:spPr>
          <a:xfrm>
            <a:off x="729761" y="3037769"/>
            <a:ext cx="822900" cy="822900"/>
          </a:xfrm>
          <a:prstGeom prst="rect">
            <a:avLst/>
          </a:prstGeom>
          <a:noFill/>
          <a:ln>
            <a:noFill/>
          </a:ln>
        </p:spPr>
      </p:sp>
      <p:sp>
        <p:nvSpPr>
          <p:cNvPr id="581" name="Google Shape;581;p65"/>
          <p:cNvSpPr/>
          <p:nvPr>
            <p:ph idx="4" type="pic"/>
          </p:nvPr>
        </p:nvSpPr>
        <p:spPr>
          <a:xfrm>
            <a:off x="729761" y="4151979"/>
            <a:ext cx="822900" cy="822900"/>
          </a:xfrm>
          <a:prstGeom prst="rect">
            <a:avLst/>
          </a:prstGeom>
          <a:noFill/>
          <a:ln>
            <a:noFill/>
          </a:ln>
        </p:spPr>
      </p:sp>
      <p:sp>
        <p:nvSpPr>
          <p:cNvPr id="582" name="Google Shape;582;p65"/>
          <p:cNvSpPr/>
          <p:nvPr>
            <p:ph idx="5" type="pic"/>
          </p:nvPr>
        </p:nvSpPr>
        <p:spPr>
          <a:xfrm>
            <a:off x="729761" y="5262171"/>
            <a:ext cx="822900" cy="822900"/>
          </a:xfrm>
          <a:prstGeom prst="rect">
            <a:avLst/>
          </a:prstGeom>
          <a:noFill/>
          <a:ln>
            <a:noFill/>
          </a:ln>
        </p:spPr>
      </p:sp>
      <p:sp>
        <p:nvSpPr>
          <p:cNvPr id="583" name="Google Shape;583;p65"/>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4" name="Google Shape;584;p65"/>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5" name="Google Shape;585;p65"/>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6" name="Google Shape;586;p65"/>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7" name="Google Shape;587;p65"/>
          <p:cNvSpPr/>
          <p:nvPr>
            <p:ph idx="9" type="pic"/>
          </p:nvPr>
        </p:nvSpPr>
        <p:spPr>
          <a:xfrm flipH="1">
            <a:off x="6458875" y="416100"/>
            <a:ext cx="5733300" cy="6025800"/>
          </a:xfrm>
          <a:prstGeom prst="flowChartDelay">
            <a:avLst/>
          </a:prstGeom>
          <a:noFill/>
          <a:ln>
            <a:noFill/>
          </a:ln>
        </p:spPr>
      </p:sp>
      <p:sp>
        <p:nvSpPr>
          <p:cNvPr id="588" name="Google Shape;588;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89" name="Shape 589"/>
        <p:cNvGrpSpPr/>
        <p:nvPr/>
      </p:nvGrpSpPr>
      <p:grpSpPr>
        <a:xfrm>
          <a:off x="0" y="0"/>
          <a:ext cx="0" cy="0"/>
          <a:chOff x="0" y="0"/>
          <a:chExt cx="0" cy="0"/>
        </a:xfrm>
      </p:grpSpPr>
      <p:sp>
        <p:nvSpPr>
          <p:cNvPr id="590" name="Google Shape;590;p66"/>
          <p:cNvSpPr/>
          <p:nvPr>
            <p:ph idx="2" type="pic"/>
          </p:nvPr>
        </p:nvSpPr>
        <p:spPr>
          <a:xfrm>
            <a:off x="0" y="416100"/>
            <a:ext cx="5733300" cy="6025800"/>
          </a:xfrm>
          <a:prstGeom prst="flowChartDelay">
            <a:avLst/>
          </a:prstGeom>
          <a:noFill/>
          <a:ln>
            <a:noFill/>
          </a:ln>
        </p:spPr>
      </p:sp>
      <p:sp>
        <p:nvSpPr>
          <p:cNvPr id="591" name="Google Shape;591;p66"/>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2" name="Google Shape;592;p66"/>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3" name="Google Shape;593;p66"/>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94" name="Shape 594"/>
        <p:cNvGrpSpPr/>
        <p:nvPr/>
      </p:nvGrpSpPr>
      <p:grpSpPr>
        <a:xfrm>
          <a:off x="0" y="0"/>
          <a:ext cx="0" cy="0"/>
          <a:chOff x="0" y="0"/>
          <a:chExt cx="0" cy="0"/>
        </a:xfrm>
      </p:grpSpPr>
      <p:sp>
        <p:nvSpPr>
          <p:cNvPr id="595" name="Google Shape;595;p67"/>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6" name="Google Shape;596;p67"/>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7" name="Google Shape;597;p67"/>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98" name="Google Shape;598;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9" name="Google Shape;599;p67"/>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0" name="Google Shape;600;p67"/>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601" name="Shape 601"/>
        <p:cNvGrpSpPr/>
        <p:nvPr/>
      </p:nvGrpSpPr>
      <p:grpSpPr>
        <a:xfrm>
          <a:off x="0" y="0"/>
          <a:ext cx="0" cy="0"/>
          <a:chOff x="0" y="0"/>
          <a:chExt cx="0" cy="0"/>
        </a:xfrm>
      </p:grpSpPr>
      <p:sp>
        <p:nvSpPr>
          <p:cNvPr id="602" name="Google Shape;602;p68"/>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603" name="Google Shape;603;p68"/>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604" name="Google Shape;604;p68"/>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5" name="Google Shape;605;p68"/>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6" name="Google Shape;606;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07" name="Google Shape;607;p68"/>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608" name="Shape 608"/>
        <p:cNvGrpSpPr/>
        <p:nvPr/>
      </p:nvGrpSpPr>
      <p:grpSpPr>
        <a:xfrm>
          <a:off x="0" y="0"/>
          <a:ext cx="0" cy="0"/>
          <a:chOff x="0" y="0"/>
          <a:chExt cx="0" cy="0"/>
        </a:xfrm>
      </p:grpSpPr>
      <p:sp>
        <p:nvSpPr>
          <p:cNvPr id="609" name="Google Shape;609;p69"/>
          <p:cNvSpPr/>
          <p:nvPr>
            <p:ph idx="2" type="pic"/>
          </p:nvPr>
        </p:nvSpPr>
        <p:spPr>
          <a:xfrm>
            <a:off x="628891" y="1672660"/>
            <a:ext cx="2543700" cy="2297400"/>
          </a:xfrm>
          <a:prstGeom prst="rect">
            <a:avLst/>
          </a:prstGeom>
          <a:noFill/>
          <a:ln>
            <a:noFill/>
          </a:ln>
        </p:spPr>
      </p:sp>
      <p:sp>
        <p:nvSpPr>
          <p:cNvPr id="610" name="Google Shape;610;p69"/>
          <p:cNvSpPr/>
          <p:nvPr>
            <p:ph idx="3" type="pic"/>
          </p:nvPr>
        </p:nvSpPr>
        <p:spPr>
          <a:xfrm>
            <a:off x="3302977" y="1672660"/>
            <a:ext cx="2543700" cy="2297400"/>
          </a:xfrm>
          <a:prstGeom prst="rect">
            <a:avLst/>
          </a:prstGeom>
          <a:noFill/>
          <a:ln>
            <a:noFill/>
          </a:ln>
        </p:spPr>
      </p:sp>
      <p:sp>
        <p:nvSpPr>
          <p:cNvPr id="611" name="Google Shape;611;p69"/>
          <p:cNvSpPr/>
          <p:nvPr>
            <p:ph idx="4" type="pic"/>
          </p:nvPr>
        </p:nvSpPr>
        <p:spPr>
          <a:xfrm>
            <a:off x="628891" y="4080194"/>
            <a:ext cx="2543700" cy="2297400"/>
          </a:xfrm>
          <a:prstGeom prst="rect">
            <a:avLst/>
          </a:prstGeom>
          <a:noFill/>
          <a:ln>
            <a:noFill/>
          </a:ln>
        </p:spPr>
      </p:sp>
      <p:sp>
        <p:nvSpPr>
          <p:cNvPr id="612" name="Google Shape;612;p69"/>
          <p:cNvSpPr/>
          <p:nvPr>
            <p:ph idx="5" type="pic"/>
          </p:nvPr>
        </p:nvSpPr>
        <p:spPr>
          <a:xfrm>
            <a:off x="3302977" y="4080194"/>
            <a:ext cx="2543700" cy="2297400"/>
          </a:xfrm>
          <a:prstGeom prst="rect">
            <a:avLst/>
          </a:prstGeom>
          <a:noFill/>
          <a:ln>
            <a:noFill/>
          </a:ln>
        </p:spPr>
      </p:sp>
      <p:sp>
        <p:nvSpPr>
          <p:cNvPr id="613" name="Google Shape;61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14" name="Google Shape;614;p69"/>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15" name="Google Shape;615;p69"/>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16" name="Shape 616"/>
        <p:cNvGrpSpPr/>
        <p:nvPr/>
      </p:nvGrpSpPr>
      <p:grpSpPr>
        <a:xfrm>
          <a:off x="0" y="0"/>
          <a:ext cx="0" cy="0"/>
          <a:chOff x="0" y="0"/>
          <a:chExt cx="0" cy="0"/>
        </a:xfrm>
      </p:grpSpPr>
      <p:sp>
        <p:nvSpPr>
          <p:cNvPr id="617" name="Google Shape;617;p70"/>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18" name="Google Shape;618;p70"/>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9" name="Google Shape;619;p70"/>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0" name="Google Shape;620;p70"/>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1" name="Google Shape;621;p70"/>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2" name="Google Shape;622;p70"/>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3" name="Google Shape;623;p70"/>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4" name="Google Shape;624;p70"/>
          <p:cNvSpPr/>
          <p:nvPr>
            <p:ph idx="8" type="pic"/>
          </p:nvPr>
        </p:nvSpPr>
        <p:spPr>
          <a:xfrm>
            <a:off x="616639" y="2669177"/>
            <a:ext cx="365700" cy="365700"/>
          </a:xfrm>
          <a:prstGeom prst="rect">
            <a:avLst/>
          </a:prstGeom>
          <a:noFill/>
          <a:ln>
            <a:noFill/>
          </a:ln>
        </p:spPr>
      </p:sp>
      <p:sp>
        <p:nvSpPr>
          <p:cNvPr id="625" name="Google Shape;625;p70"/>
          <p:cNvSpPr/>
          <p:nvPr>
            <p:ph idx="9" type="pic"/>
          </p:nvPr>
        </p:nvSpPr>
        <p:spPr>
          <a:xfrm>
            <a:off x="616639" y="3583577"/>
            <a:ext cx="365700" cy="365700"/>
          </a:xfrm>
          <a:prstGeom prst="rect">
            <a:avLst/>
          </a:prstGeom>
          <a:noFill/>
          <a:ln>
            <a:noFill/>
          </a:ln>
        </p:spPr>
      </p:sp>
      <p:sp>
        <p:nvSpPr>
          <p:cNvPr id="626" name="Google Shape;626;p70"/>
          <p:cNvSpPr/>
          <p:nvPr>
            <p:ph idx="13" type="pic"/>
          </p:nvPr>
        </p:nvSpPr>
        <p:spPr>
          <a:xfrm>
            <a:off x="616639" y="4565710"/>
            <a:ext cx="365700" cy="365700"/>
          </a:xfrm>
          <a:prstGeom prst="rect">
            <a:avLst/>
          </a:prstGeom>
          <a:noFill/>
          <a:ln>
            <a:noFill/>
          </a:ln>
        </p:spPr>
      </p:sp>
      <p:sp>
        <p:nvSpPr>
          <p:cNvPr id="627" name="Google Shape;627;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28" name="Google Shape;628;p70"/>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29" name="Shape 629"/>
        <p:cNvGrpSpPr/>
        <p:nvPr/>
      </p:nvGrpSpPr>
      <p:grpSpPr>
        <a:xfrm>
          <a:off x="0" y="0"/>
          <a:ext cx="0" cy="0"/>
          <a:chOff x="0" y="0"/>
          <a:chExt cx="0" cy="0"/>
        </a:xfrm>
      </p:grpSpPr>
      <p:sp>
        <p:nvSpPr>
          <p:cNvPr id="630" name="Google Shape;630;p71"/>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31" name="Google Shape;631;p71"/>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2" name="Google Shape;632;p71"/>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33" name="Google Shape;633;p71"/>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34" name="Google Shape;634;p71"/>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5" name="Google Shape;635;p71"/>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6" name="Google Shape;636;p71"/>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37" name="Google Shape;637;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8" name="Google Shape;638;p7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9" name="Google Shape;639;p71"/>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40" name="Shape 640"/>
        <p:cNvGrpSpPr/>
        <p:nvPr/>
      </p:nvGrpSpPr>
      <p:grpSpPr>
        <a:xfrm>
          <a:off x="0" y="0"/>
          <a:ext cx="0" cy="0"/>
          <a:chOff x="0" y="0"/>
          <a:chExt cx="0" cy="0"/>
        </a:xfrm>
      </p:grpSpPr>
      <p:sp>
        <p:nvSpPr>
          <p:cNvPr id="641" name="Google Shape;641;p72"/>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2" name="Google Shape;642;p72"/>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43" name="Google Shape;643;p72"/>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44" name="Google Shape;644;p72"/>
          <p:cNvSpPr/>
          <p:nvPr>
            <p:ph idx="2" type="pic"/>
          </p:nvPr>
        </p:nvSpPr>
        <p:spPr>
          <a:xfrm>
            <a:off x="8095047" y="1257696"/>
            <a:ext cx="2124300" cy="4571400"/>
          </a:xfrm>
          <a:prstGeom prst="roundRect">
            <a:avLst>
              <a:gd fmla="val 10302" name="adj"/>
            </a:avLst>
          </a:prstGeom>
          <a:solidFill>
            <a:schemeClr val="lt2"/>
          </a:solidFill>
          <a:ln>
            <a:noFill/>
          </a:ln>
        </p:spPr>
      </p:sp>
      <p:sp>
        <p:nvSpPr>
          <p:cNvPr id="645" name="Google Shape;645;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46" name="Google Shape;646;p7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7" name="Google Shape;647;p72"/>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48" name="Shape 648"/>
        <p:cNvGrpSpPr/>
        <p:nvPr/>
      </p:nvGrpSpPr>
      <p:grpSpPr>
        <a:xfrm>
          <a:off x="0" y="0"/>
          <a:ext cx="0" cy="0"/>
          <a:chOff x="0" y="0"/>
          <a:chExt cx="0" cy="0"/>
        </a:xfrm>
      </p:grpSpPr>
      <p:sp>
        <p:nvSpPr>
          <p:cNvPr id="649" name="Google Shape;649;p73"/>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50" name="Google Shape;650;p73"/>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51" name="Google Shape;651;p73"/>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52" name="Google Shape;652;p73"/>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53" name="Google Shape;653;p73"/>
          <p:cNvSpPr/>
          <p:nvPr>
            <p:ph idx="2" type="pic"/>
          </p:nvPr>
        </p:nvSpPr>
        <p:spPr>
          <a:xfrm>
            <a:off x="5146901" y="1993899"/>
            <a:ext cx="2048100" cy="4379100"/>
          </a:xfrm>
          <a:prstGeom prst="rect">
            <a:avLst/>
          </a:prstGeom>
          <a:noFill/>
          <a:ln>
            <a:noFill/>
          </a:ln>
        </p:spPr>
      </p:sp>
      <p:sp>
        <p:nvSpPr>
          <p:cNvPr id="654" name="Google Shape;654;p73"/>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5" name="Google Shape;655;p73"/>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6" name="Google Shape;656;p73"/>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7" name="Google Shape;657;p73"/>
          <p:cNvSpPr/>
          <p:nvPr>
            <p:ph idx="5" type="pic"/>
          </p:nvPr>
        </p:nvSpPr>
        <p:spPr>
          <a:xfrm>
            <a:off x="8146954" y="2518389"/>
            <a:ext cx="365700" cy="365700"/>
          </a:xfrm>
          <a:prstGeom prst="rect">
            <a:avLst/>
          </a:prstGeom>
          <a:noFill/>
          <a:ln>
            <a:noFill/>
          </a:ln>
        </p:spPr>
      </p:sp>
      <p:sp>
        <p:nvSpPr>
          <p:cNvPr id="658" name="Google Shape;658;p73"/>
          <p:cNvSpPr/>
          <p:nvPr>
            <p:ph idx="6" type="pic"/>
          </p:nvPr>
        </p:nvSpPr>
        <p:spPr>
          <a:xfrm>
            <a:off x="8146954" y="3860390"/>
            <a:ext cx="365700" cy="365700"/>
          </a:xfrm>
          <a:prstGeom prst="rect">
            <a:avLst/>
          </a:prstGeom>
          <a:noFill/>
          <a:ln>
            <a:noFill/>
          </a:ln>
        </p:spPr>
      </p:sp>
      <p:sp>
        <p:nvSpPr>
          <p:cNvPr id="659" name="Google Shape;659;p73"/>
          <p:cNvSpPr/>
          <p:nvPr>
            <p:ph idx="7" type="pic"/>
          </p:nvPr>
        </p:nvSpPr>
        <p:spPr>
          <a:xfrm>
            <a:off x="8146954" y="5179070"/>
            <a:ext cx="365700" cy="365700"/>
          </a:xfrm>
          <a:prstGeom prst="rect">
            <a:avLst/>
          </a:prstGeom>
          <a:noFill/>
          <a:ln>
            <a:noFill/>
          </a:ln>
        </p:spPr>
      </p:sp>
      <p:sp>
        <p:nvSpPr>
          <p:cNvPr id="660" name="Google Shape;660;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61" name="Google Shape;661;p73"/>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2" name="Google Shape;662;p73"/>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63" name="Shape 663"/>
        <p:cNvGrpSpPr/>
        <p:nvPr/>
      </p:nvGrpSpPr>
      <p:grpSpPr>
        <a:xfrm>
          <a:off x="0" y="0"/>
          <a:ext cx="0" cy="0"/>
          <a:chOff x="0" y="0"/>
          <a:chExt cx="0" cy="0"/>
        </a:xfrm>
      </p:grpSpPr>
      <p:sp>
        <p:nvSpPr>
          <p:cNvPr id="664" name="Google Shape;664;p7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5" name="Google Shape;665;p74"/>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6" name="Google Shape;666;p74"/>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4"/>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68" name="Google Shape;668;p74"/>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9" name="Google Shape;669;p74"/>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70" name="Google Shape;670;p7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4"/>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3" name="Google Shape;673;p74"/>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4" name="Google Shape;67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75" name="Google Shape;675;p74"/>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76" name="Shape 676"/>
        <p:cNvGrpSpPr/>
        <p:nvPr/>
      </p:nvGrpSpPr>
      <p:grpSpPr>
        <a:xfrm>
          <a:off x="0" y="0"/>
          <a:ext cx="0" cy="0"/>
          <a:chOff x="0" y="0"/>
          <a:chExt cx="0" cy="0"/>
        </a:xfrm>
      </p:grpSpPr>
      <p:sp>
        <p:nvSpPr>
          <p:cNvPr id="677" name="Google Shape;677;p7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8" name="Google Shape;678;p75"/>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5"/>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0" name="Google Shape;680;p75"/>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1" name="Google Shape;681;p75"/>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5"/>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3" name="Google Shape;683;p7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4" name="Google Shape;684;p75"/>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5" name="Google Shape;685;p7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6" name="Google Shape;686;p75"/>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7" name="Google Shape;687;p75"/>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8" name="Google Shape;688;p7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9" name="Google Shape;689;p75"/>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0" name="Google Shape;690;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91" name="Google Shape;691;p75"/>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92" name="Shape 692"/>
        <p:cNvGrpSpPr/>
        <p:nvPr/>
      </p:nvGrpSpPr>
      <p:grpSpPr>
        <a:xfrm>
          <a:off x="0" y="0"/>
          <a:ext cx="0" cy="0"/>
          <a:chOff x="0" y="0"/>
          <a:chExt cx="0" cy="0"/>
        </a:xfrm>
      </p:grpSpPr>
      <p:sp>
        <p:nvSpPr>
          <p:cNvPr id="693" name="Google Shape;693;p7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4" name="Google Shape;694;p76"/>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5" name="Google Shape;695;p76"/>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96" name="Google Shape;696;p76"/>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7" name="Google Shape;697;p76"/>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8" name="Google Shape;698;p76"/>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9" name="Google Shape;699;p7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0" name="Google Shape;700;p76"/>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1" name="Google Shape;701;p7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2" name="Google Shape;702;p76"/>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3" name="Google Shape;703;p76"/>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4" name="Google Shape;704;p7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5" name="Google Shape;705;p76"/>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6" name="Google Shape;706;p76"/>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8" name="Google Shape;708;p76"/>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9" name="Google Shape;709;p7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10" name="Google Shape;710;p76"/>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711" name="Shape 711"/>
        <p:cNvGrpSpPr/>
        <p:nvPr/>
      </p:nvGrpSpPr>
      <p:grpSpPr>
        <a:xfrm>
          <a:off x="0" y="0"/>
          <a:ext cx="0" cy="0"/>
          <a:chOff x="0" y="0"/>
          <a:chExt cx="0" cy="0"/>
        </a:xfrm>
      </p:grpSpPr>
      <p:sp>
        <p:nvSpPr>
          <p:cNvPr id="712" name="Google Shape;712;p7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713" name="Google Shape;713;p77"/>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4" name="Google Shape;714;p77"/>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5" name="Google Shape;715;p77"/>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6" name="Google Shape;716;p77"/>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7" name="Google Shape;717;p77"/>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8" name="Google Shape;718;p77"/>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9" name="Google Shape;719;p77"/>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0" name="Google Shape;720;p77"/>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1" name="Google Shape;721;p77"/>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2" name="Google Shape;722;p77"/>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3" name="Google Shape;723;p77"/>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4" name="Google Shape;724;p77"/>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5" name="Google Shape;725;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26" name="Google Shape;726;p77"/>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7" name="Google Shape;727;p77"/>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28" name="Shape 728"/>
        <p:cNvGrpSpPr/>
        <p:nvPr/>
      </p:nvGrpSpPr>
      <p:grpSpPr>
        <a:xfrm>
          <a:off x="0" y="0"/>
          <a:ext cx="0" cy="0"/>
          <a:chOff x="0" y="0"/>
          <a:chExt cx="0" cy="0"/>
        </a:xfrm>
      </p:grpSpPr>
      <p:sp>
        <p:nvSpPr>
          <p:cNvPr id="729" name="Google Shape;729;p7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30" name="Google Shape;730;p7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31" name="Google Shape;731;p78"/>
          <p:cNvSpPr/>
          <p:nvPr>
            <p:ph idx="2" type="pic"/>
          </p:nvPr>
        </p:nvSpPr>
        <p:spPr>
          <a:xfrm>
            <a:off x="6093644" y="3431357"/>
            <a:ext cx="6096000" cy="3429000"/>
          </a:xfrm>
          <a:prstGeom prst="rect">
            <a:avLst/>
          </a:prstGeom>
          <a:noFill/>
          <a:ln>
            <a:noFill/>
          </a:ln>
        </p:spPr>
      </p:sp>
      <p:sp>
        <p:nvSpPr>
          <p:cNvPr id="732" name="Google Shape;732;p78"/>
          <p:cNvSpPr/>
          <p:nvPr>
            <p:ph idx="3" type="pic"/>
          </p:nvPr>
        </p:nvSpPr>
        <p:spPr>
          <a:xfrm>
            <a:off x="6096000" y="-4715"/>
            <a:ext cx="6096000" cy="3429000"/>
          </a:xfrm>
          <a:prstGeom prst="rect">
            <a:avLst/>
          </a:prstGeom>
          <a:noFill/>
          <a:ln>
            <a:noFill/>
          </a:ln>
        </p:spPr>
      </p:sp>
      <p:sp>
        <p:nvSpPr>
          <p:cNvPr id="733" name="Google Shape;733;p78"/>
          <p:cNvSpPr/>
          <p:nvPr>
            <p:ph idx="4" type="pic"/>
          </p:nvPr>
        </p:nvSpPr>
        <p:spPr>
          <a:xfrm>
            <a:off x="-1571" y="3431357"/>
            <a:ext cx="6096000" cy="3429000"/>
          </a:xfrm>
          <a:prstGeom prst="rect">
            <a:avLst/>
          </a:prstGeom>
          <a:noFill/>
          <a:ln>
            <a:noFill/>
          </a:ln>
        </p:spPr>
      </p:sp>
      <p:sp>
        <p:nvSpPr>
          <p:cNvPr id="734" name="Google Shape;734;p78"/>
          <p:cNvSpPr/>
          <p:nvPr>
            <p:ph idx="5" type="pic"/>
          </p:nvPr>
        </p:nvSpPr>
        <p:spPr>
          <a:xfrm>
            <a:off x="-9425" y="-4715"/>
            <a:ext cx="6096000" cy="3429000"/>
          </a:xfrm>
          <a:prstGeom prst="rect">
            <a:avLst/>
          </a:prstGeom>
          <a:noFill/>
          <a:ln>
            <a:noFill/>
          </a:ln>
        </p:spPr>
      </p:sp>
      <p:sp>
        <p:nvSpPr>
          <p:cNvPr id="735" name="Google Shape;735;p78"/>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6" name="Google Shape;736;p78"/>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7" name="Google Shape;737;p78"/>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8" name="Google Shape;738;p78"/>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39" name="Shape 739"/>
        <p:cNvGrpSpPr/>
        <p:nvPr/>
      </p:nvGrpSpPr>
      <p:grpSpPr>
        <a:xfrm>
          <a:off x="0" y="0"/>
          <a:ext cx="0" cy="0"/>
          <a:chOff x="0" y="0"/>
          <a:chExt cx="0" cy="0"/>
        </a:xfrm>
      </p:grpSpPr>
      <p:sp>
        <p:nvSpPr>
          <p:cNvPr id="740" name="Google Shape;740;p79"/>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1" name="Google Shape;741;p79"/>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2" name="Google Shape;742;p79"/>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3" name="Google Shape;743;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44" name="Google Shape;744;p7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5" name="Google Shape;745;p79"/>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46" name="Shape 746"/>
        <p:cNvGrpSpPr/>
        <p:nvPr/>
      </p:nvGrpSpPr>
      <p:grpSpPr>
        <a:xfrm>
          <a:off x="0" y="0"/>
          <a:ext cx="0" cy="0"/>
          <a:chOff x="0" y="0"/>
          <a:chExt cx="0" cy="0"/>
        </a:xfrm>
      </p:grpSpPr>
      <p:sp>
        <p:nvSpPr>
          <p:cNvPr id="747" name="Google Shape;747;p8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8" name="Google Shape;748;p8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9" name="Google Shape;749;p8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0" name="Google Shape;750;p8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1" name="Google Shape;751;p8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80"/>
          <p:cNvSpPr/>
          <p:nvPr>
            <p:ph idx="5" type="pic"/>
          </p:nvPr>
        </p:nvSpPr>
        <p:spPr>
          <a:xfrm>
            <a:off x="2440875" y="2654049"/>
            <a:ext cx="2015400" cy="2015400"/>
          </a:xfrm>
          <a:prstGeom prst="rect">
            <a:avLst/>
          </a:prstGeom>
          <a:solidFill>
            <a:srgbClr val="F2F2F2"/>
          </a:solidFill>
          <a:ln>
            <a:noFill/>
          </a:ln>
        </p:spPr>
      </p:sp>
      <p:sp>
        <p:nvSpPr>
          <p:cNvPr id="753" name="Google Shape;753;p8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4" name="Google Shape;754;p80"/>
          <p:cNvSpPr/>
          <p:nvPr>
            <p:ph idx="6" type="pic"/>
          </p:nvPr>
        </p:nvSpPr>
        <p:spPr>
          <a:xfrm>
            <a:off x="8367113" y="2654049"/>
            <a:ext cx="2015400" cy="2015400"/>
          </a:xfrm>
          <a:prstGeom prst="rect">
            <a:avLst/>
          </a:prstGeom>
          <a:solidFill>
            <a:srgbClr val="F2F2F2"/>
          </a:solidFill>
          <a:ln>
            <a:noFill/>
          </a:ln>
        </p:spPr>
      </p:sp>
      <p:sp>
        <p:nvSpPr>
          <p:cNvPr id="755" name="Google Shape;755;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6" name="Google Shape;756;p80"/>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57" name="Shape 757"/>
        <p:cNvGrpSpPr/>
        <p:nvPr/>
      </p:nvGrpSpPr>
      <p:grpSpPr>
        <a:xfrm>
          <a:off x="0" y="0"/>
          <a:ext cx="0" cy="0"/>
          <a:chOff x="0" y="0"/>
          <a:chExt cx="0" cy="0"/>
        </a:xfrm>
      </p:grpSpPr>
      <p:sp>
        <p:nvSpPr>
          <p:cNvPr id="758" name="Google Shape;758;p8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9" name="Google Shape;759;p8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0" name="Google Shape;760;p8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61" name="Google Shape;761;p8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2" name="Google Shape;762;p8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63" name="Google Shape;763;p8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4" name="Google Shape;764;p8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5" name="Google Shape;765;p81"/>
          <p:cNvSpPr/>
          <p:nvPr>
            <p:ph idx="7" type="pic"/>
          </p:nvPr>
        </p:nvSpPr>
        <p:spPr>
          <a:xfrm>
            <a:off x="1711670" y="2790201"/>
            <a:ext cx="1833000" cy="1833000"/>
          </a:xfrm>
          <a:prstGeom prst="rect">
            <a:avLst/>
          </a:prstGeom>
          <a:solidFill>
            <a:srgbClr val="F2F2F2"/>
          </a:solidFill>
          <a:ln>
            <a:noFill/>
          </a:ln>
        </p:spPr>
      </p:sp>
      <p:sp>
        <p:nvSpPr>
          <p:cNvPr id="766" name="Google Shape;766;p8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7" name="Google Shape;767;p81"/>
          <p:cNvSpPr/>
          <p:nvPr>
            <p:ph idx="8" type="pic"/>
          </p:nvPr>
        </p:nvSpPr>
        <p:spPr>
          <a:xfrm>
            <a:off x="5461867" y="2790201"/>
            <a:ext cx="1833000" cy="1833000"/>
          </a:xfrm>
          <a:prstGeom prst="rect">
            <a:avLst/>
          </a:prstGeom>
          <a:solidFill>
            <a:srgbClr val="F2F2F2"/>
          </a:solidFill>
          <a:ln>
            <a:noFill/>
          </a:ln>
        </p:spPr>
      </p:sp>
      <p:sp>
        <p:nvSpPr>
          <p:cNvPr id="768" name="Google Shape;768;p8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9" name="Google Shape;769;p81"/>
          <p:cNvSpPr/>
          <p:nvPr>
            <p:ph idx="9" type="pic"/>
          </p:nvPr>
        </p:nvSpPr>
        <p:spPr>
          <a:xfrm>
            <a:off x="9258364" y="2790201"/>
            <a:ext cx="1833000" cy="1833000"/>
          </a:xfrm>
          <a:prstGeom prst="rect">
            <a:avLst/>
          </a:prstGeom>
          <a:solidFill>
            <a:srgbClr val="F2F2F2"/>
          </a:solidFill>
          <a:ln>
            <a:noFill/>
          </a:ln>
        </p:spPr>
      </p:sp>
      <p:sp>
        <p:nvSpPr>
          <p:cNvPr id="770" name="Google Shape;770;p8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1" name="Google Shape;771;p81"/>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72" name="Shape 772"/>
        <p:cNvGrpSpPr/>
        <p:nvPr/>
      </p:nvGrpSpPr>
      <p:grpSpPr>
        <a:xfrm>
          <a:off x="0" y="0"/>
          <a:ext cx="0" cy="0"/>
          <a:chOff x="0" y="0"/>
          <a:chExt cx="0" cy="0"/>
        </a:xfrm>
      </p:grpSpPr>
      <p:sp>
        <p:nvSpPr>
          <p:cNvPr id="773" name="Google Shape;773;p8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4" name="Google Shape;774;p8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5" name="Google Shape;775;p8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6" name="Google Shape;776;p8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82" name="Shape 782"/>
        <p:cNvGrpSpPr/>
        <p:nvPr/>
      </p:nvGrpSpPr>
      <p:grpSpPr>
        <a:xfrm>
          <a:off x="0" y="0"/>
          <a:ext cx="0" cy="0"/>
          <a:chOff x="0" y="0"/>
          <a:chExt cx="0" cy="0"/>
        </a:xfrm>
      </p:grpSpPr>
      <p:sp>
        <p:nvSpPr>
          <p:cNvPr id="783" name="Google Shape;783;p8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84" name="Google Shape;784;p84"/>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85" name="Google Shape;785;p8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86" name="Google Shape;786;p84"/>
          <p:cNvSpPr/>
          <p:nvPr>
            <p:ph idx="2" type="pic"/>
          </p:nvPr>
        </p:nvSpPr>
        <p:spPr>
          <a:xfrm>
            <a:off x="5984925" y="-5178126"/>
            <a:ext cx="11392800" cy="11439600"/>
          </a:xfrm>
          <a:prstGeom prst="pie">
            <a:avLst>
              <a:gd fmla="val 5392891" name="adj1"/>
              <a:gd fmla="val 10798470" name="adj2"/>
            </a:avLst>
          </a:prstGeom>
          <a:noFill/>
          <a:ln>
            <a:noFill/>
          </a:ln>
        </p:spPr>
      </p:sp>
      <p:sp>
        <p:nvSpPr>
          <p:cNvPr id="787" name="Google Shape;787;p8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88" name="Google Shape;788;p84"/>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89" name="Shape 789"/>
        <p:cNvGrpSpPr/>
        <p:nvPr/>
      </p:nvGrpSpPr>
      <p:grpSpPr>
        <a:xfrm>
          <a:off x="0" y="0"/>
          <a:ext cx="0" cy="0"/>
          <a:chOff x="0" y="0"/>
          <a:chExt cx="0" cy="0"/>
        </a:xfrm>
      </p:grpSpPr>
      <p:sp>
        <p:nvSpPr>
          <p:cNvPr id="790" name="Google Shape;790;p85"/>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91" name="Google Shape;791;p85"/>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792" name="Google Shape;792;p85"/>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793" name="Google Shape;793;p85"/>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94" name="Google Shape;794;p85"/>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95" name="Google Shape;795;p85"/>
          <p:cNvSpPr/>
          <p:nvPr>
            <p:ph idx="2" type="pic"/>
          </p:nvPr>
        </p:nvSpPr>
        <p:spPr>
          <a:xfrm>
            <a:off x="5984925" y="-5178126"/>
            <a:ext cx="11392800" cy="11439600"/>
          </a:xfrm>
          <a:prstGeom prst="pie">
            <a:avLst>
              <a:gd fmla="val 5392891" name="adj1"/>
              <a:gd fmla="val 10798470" name="adj2"/>
            </a:avLst>
          </a:prstGeom>
          <a:noFill/>
          <a:ln>
            <a:noFill/>
          </a:ln>
        </p:spPr>
      </p:sp>
      <p:sp>
        <p:nvSpPr>
          <p:cNvPr id="796" name="Google Shape;796;p85"/>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97" name="Google Shape;797;p85"/>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98" name="Google Shape;798;p85"/>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99" name="Shape 799"/>
        <p:cNvGrpSpPr/>
        <p:nvPr/>
      </p:nvGrpSpPr>
      <p:grpSpPr>
        <a:xfrm>
          <a:off x="0" y="0"/>
          <a:ext cx="0" cy="0"/>
          <a:chOff x="0" y="0"/>
          <a:chExt cx="0" cy="0"/>
        </a:xfrm>
      </p:grpSpPr>
      <p:sp>
        <p:nvSpPr>
          <p:cNvPr id="800" name="Google Shape;800;p86"/>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1" name="Google Shape;801;p8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02" name="Google Shape;802;p8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03" name="Google Shape;803;p8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4" name="Google Shape;804;p8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805" name="Shape 805"/>
        <p:cNvGrpSpPr/>
        <p:nvPr/>
      </p:nvGrpSpPr>
      <p:grpSpPr>
        <a:xfrm>
          <a:off x="0" y="0"/>
          <a:ext cx="0" cy="0"/>
          <a:chOff x="0" y="0"/>
          <a:chExt cx="0" cy="0"/>
        </a:xfrm>
      </p:grpSpPr>
      <p:sp>
        <p:nvSpPr>
          <p:cNvPr id="806" name="Google Shape;806;p87"/>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7" name="Google Shape;807;p8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8" name="Google Shape;808;p87"/>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809" name="Shape 809"/>
        <p:cNvGrpSpPr/>
        <p:nvPr/>
      </p:nvGrpSpPr>
      <p:grpSpPr>
        <a:xfrm>
          <a:off x="0" y="0"/>
          <a:ext cx="0" cy="0"/>
          <a:chOff x="0" y="0"/>
          <a:chExt cx="0" cy="0"/>
        </a:xfrm>
      </p:grpSpPr>
      <p:sp>
        <p:nvSpPr>
          <p:cNvPr id="810" name="Google Shape;810;p88"/>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1" name="Google Shape;811;p88"/>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812" name="Google Shape;812;p88"/>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813" name="Google Shape;813;p88"/>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14" name="Google Shape;814;p88"/>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5" name="Google Shape;815;p88"/>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816" name="Google Shape;816;p88"/>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7" name="Google Shape;817;p88"/>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8" name="Google Shape;818;p88"/>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9" name="Google Shape;819;p88"/>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20" name="Google Shape;820;p88"/>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821" name="Google Shape;821;p88"/>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22" name="Google Shape;822;p88"/>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23" name="Google Shape;823;p88"/>
          <p:cNvSpPr/>
          <p:nvPr>
            <p:ph idx="14" type="pic"/>
          </p:nvPr>
        </p:nvSpPr>
        <p:spPr>
          <a:xfrm>
            <a:off x="10686767" y="2650009"/>
            <a:ext cx="365700" cy="365700"/>
          </a:xfrm>
          <a:prstGeom prst="rect">
            <a:avLst/>
          </a:prstGeom>
          <a:noFill/>
          <a:ln>
            <a:noFill/>
          </a:ln>
        </p:spPr>
      </p:sp>
      <p:sp>
        <p:nvSpPr>
          <p:cNvPr id="824" name="Google Shape;824;p88"/>
          <p:cNvSpPr/>
          <p:nvPr>
            <p:ph idx="15" type="pic"/>
          </p:nvPr>
        </p:nvSpPr>
        <p:spPr>
          <a:xfrm>
            <a:off x="1726129" y="2650009"/>
            <a:ext cx="365700" cy="365700"/>
          </a:xfrm>
          <a:prstGeom prst="rect">
            <a:avLst/>
          </a:prstGeom>
          <a:noFill/>
          <a:ln>
            <a:noFill/>
          </a:ln>
        </p:spPr>
      </p:sp>
      <p:sp>
        <p:nvSpPr>
          <p:cNvPr id="825" name="Google Shape;825;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26" name="Google Shape;826;p88"/>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27" name="Shape 827"/>
        <p:cNvGrpSpPr/>
        <p:nvPr/>
      </p:nvGrpSpPr>
      <p:grpSpPr>
        <a:xfrm>
          <a:off x="0" y="0"/>
          <a:ext cx="0" cy="0"/>
          <a:chOff x="0" y="0"/>
          <a:chExt cx="0" cy="0"/>
        </a:xfrm>
      </p:grpSpPr>
      <p:sp>
        <p:nvSpPr>
          <p:cNvPr id="828" name="Google Shape;828;p89"/>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29" name="Google Shape;829;p89"/>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30" name="Google Shape;830;p89"/>
          <p:cNvSpPr/>
          <p:nvPr>
            <p:ph idx="2" type="pic"/>
          </p:nvPr>
        </p:nvSpPr>
        <p:spPr>
          <a:xfrm flipH="1">
            <a:off x="6458875" y="416100"/>
            <a:ext cx="5733300" cy="6025800"/>
          </a:xfrm>
          <a:prstGeom prst="flowChartDelay">
            <a:avLst/>
          </a:prstGeom>
          <a:noFill/>
          <a:ln>
            <a:noFill/>
          </a:ln>
        </p:spPr>
      </p:sp>
      <p:sp>
        <p:nvSpPr>
          <p:cNvPr id="831" name="Google Shape;831;p89"/>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2" name="Google Shape;832;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33" name="Google Shape;833;p89"/>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34" name="Shape 834"/>
        <p:cNvGrpSpPr/>
        <p:nvPr/>
      </p:nvGrpSpPr>
      <p:grpSpPr>
        <a:xfrm>
          <a:off x="0" y="0"/>
          <a:ext cx="0" cy="0"/>
          <a:chOff x="0" y="0"/>
          <a:chExt cx="0" cy="0"/>
        </a:xfrm>
      </p:grpSpPr>
      <p:sp>
        <p:nvSpPr>
          <p:cNvPr id="835" name="Google Shape;835;p90"/>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36" name="Google Shape;836;p90"/>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37" name="Google Shape;837;p90"/>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38" name="Google Shape;838;p90"/>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9" name="Google Shape;839;p90"/>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40" name="Google Shape;840;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41" name="Google Shape;841;p90"/>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42" name="Google Shape;842;p90"/>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43" name="Shape 843"/>
        <p:cNvGrpSpPr/>
        <p:nvPr/>
      </p:nvGrpSpPr>
      <p:grpSpPr>
        <a:xfrm>
          <a:off x="0" y="0"/>
          <a:ext cx="0" cy="0"/>
          <a:chOff x="0" y="0"/>
          <a:chExt cx="0" cy="0"/>
        </a:xfrm>
      </p:grpSpPr>
      <p:sp>
        <p:nvSpPr>
          <p:cNvPr id="844" name="Google Shape;844;p91"/>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5" name="Google Shape;845;p91"/>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6" name="Google Shape;846;p91"/>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7" name="Google Shape;847;p91"/>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8" name="Google Shape;848;p91"/>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9" name="Google Shape;849;p91"/>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0" name="Google Shape;850;p91"/>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1" name="Google Shape;851;p91"/>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2" name="Google Shape;852;p91"/>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3" name="Google Shape;853;p91"/>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4" name="Google Shape;854;p91"/>
          <p:cNvSpPr/>
          <p:nvPr>
            <p:ph idx="9" type="pic"/>
          </p:nvPr>
        </p:nvSpPr>
        <p:spPr>
          <a:xfrm>
            <a:off x="5723645" y="2364629"/>
            <a:ext cx="1005900" cy="1005900"/>
          </a:xfrm>
          <a:prstGeom prst="rect">
            <a:avLst/>
          </a:prstGeom>
          <a:noFill/>
          <a:ln>
            <a:noFill/>
          </a:ln>
        </p:spPr>
      </p:sp>
      <p:sp>
        <p:nvSpPr>
          <p:cNvPr id="855" name="Google Shape;855;p91"/>
          <p:cNvSpPr/>
          <p:nvPr>
            <p:ph idx="13" type="pic"/>
          </p:nvPr>
        </p:nvSpPr>
        <p:spPr>
          <a:xfrm>
            <a:off x="5723645" y="3731213"/>
            <a:ext cx="1005900" cy="1005900"/>
          </a:xfrm>
          <a:prstGeom prst="rect">
            <a:avLst/>
          </a:prstGeom>
          <a:noFill/>
          <a:ln>
            <a:noFill/>
          </a:ln>
        </p:spPr>
      </p:sp>
      <p:sp>
        <p:nvSpPr>
          <p:cNvPr id="856" name="Google Shape;856;p91"/>
          <p:cNvSpPr/>
          <p:nvPr>
            <p:ph idx="14" type="pic"/>
          </p:nvPr>
        </p:nvSpPr>
        <p:spPr>
          <a:xfrm>
            <a:off x="5726372" y="5097797"/>
            <a:ext cx="1005900" cy="1005900"/>
          </a:xfrm>
          <a:prstGeom prst="rect">
            <a:avLst/>
          </a:prstGeom>
          <a:noFill/>
          <a:ln>
            <a:noFill/>
          </a:ln>
        </p:spPr>
      </p:sp>
      <p:sp>
        <p:nvSpPr>
          <p:cNvPr id="857" name="Google Shape;857;p91"/>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58" name="Google Shape;858;p9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59" name="Shape 859"/>
        <p:cNvGrpSpPr/>
        <p:nvPr/>
      </p:nvGrpSpPr>
      <p:grpSpPr>
        <a:xfrm>
          <a:off x="0" y="0"/>
          <a:ext cx="0" cy="0"/>
          <a:chOff x="0" y="0"/>
          <a:chExt cx="0" cy="0"/>
        </a:xfrm>
      </p:grpSpPr>
      <p:sp>
        <p:nvSpPr>
          <p:cNvPr id="860" name="Google Shape;860;p9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61" name="Google Shape;861;p9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62" name="Shape 862"/>
        <p:cNvGrpSpPr/>
        <p:nvPr/>
      </p:nvGrpSpPr>
      <p:grpSpPr>
        <a:xfrm>
          <a:off x="0" y="0"/>
          <a:ext cx="0" cy="0"/>
          <a:chOff x="0" y="0"/>
          <a:chExt cx="0" cy="0"/>
        </a:xfrm>
      </p:grpSpPr>
      <p:sp>
        <p:nvSpPr>
          <p:cNvPr id="863" name="Google Shape;863;p93"/>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64" name="Google Shape;864;p93"/>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865" name="Google Shape;865;p93"/>
          <p:cNvSpPr/>
          <p:nvPr>
            <p:ph idx="2" type="pic"/>
          </p:nvPr>
        </p:nvSpPr>
        <p:spPr>
          <a:xfrm>
            <a:off x="1520815" y="2822850"/>
            <a:ext cx="2831400" cy="2831100"/>
          </a:xfrm>
          <a:prstGeom prst="rect">
            <a:avLst/>
          </a:prstGeom>
          <a:solidFill>
            <a:srgbClr val="F2F2F2"/>
          </a:solidFill>
          <a:ln>
            <a:noFill/>
          </a:ln>
        </p:spPr>
      </p:sp>
      <p:sp>
        <p:nvSpPr>
          <p:cNvPr id="866" name="Google Shape;866;p93"/>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67" name="Google Shape;867;p9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68" name="Shape 868"/>
        <p:cNvGrpSpPr/>
        <p:nvPr/>
      </p:nvGrpSpPr>
      <p:grpSpPr>
        <a:xfrm>
          <a:off x="0" y="0"/>
          <a:ext cx="0" cy="0"/>
          <a:chOff x="0" y="0"/>
          <a:chExt cx="0" cy="0"/>
        </a:xfrm>
      </p:grpSpPr>
      <p:sp>
        <p:nvSpPr>
          <p:cNvPr id="869" name="Google Shape;869;p94"/>
          <p:cNvSpPr/>
          <p:nvPr>
            <p:ph idx="2" type="pic"/>
          </p:nvPr>
        </p:nvSpPr>
        <p:spPr>
          <a:xfrm>
            <a:off x="0" y="0"/>
            <a:ext cx="12192000" cy="6146700"/>
          </a:xfrm>
          <a:prstGeom prst="rect">
            <a:avLst/>
          </a:prstGeom>
          <a:noFill/>
          <a:ln>
            <a:noFill/>
          </a:ln>
        </p:spPr>
      </p:sp>
      <p:sp>
        <p:nvSpPr>
          <p:cNvPr id="870" name="Google Shape;870;p9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1" name="Google Shape;871;p9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2" name="Google Shape;872;p9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73" name="Shape 873"/>
        <p:cNvGrpSpPr/>
        <p:nvPr/>
      </p:nvGrpSpPr>
      <p:grpSpPr>
        <a:xfrm>
          <a:off x="0" y="0"/>
          <a:ext cx="0" cy="0"/>
          <a:chOff x="0" y="0"/>
          <a:chExt cx="0" cy="0"/>
        </a:xfrm>
      </p:grpSpPr>
      <p:sp>
        <p:nvSpPr>
          <p:cNvPr id="874" name="Google Shape;874;p95"/>
          <p:cNvSpPr/>
          <p:nvPr>
            <p:ph idx="2" type="pic"/>
          </p:nvPr>
        </p:nvSpPr>
        <p:spPr>
          <a:xfrm>
            <a:off x="0" y="0"/>
            <a:ext cx="12192000" cy="6146700"/>
          </a:xfrm>
          <a:prstGeom prst="rect">
            <a:avLst/>
          </a:prstGeom>
          <a:noFill/>
          <a:ln>
            <a:noFill/>
          </a:ln>
        </p:spPr>
      </p:sp>
      <p:sp>
        <p:nvSpPr>
          <p:cNvPr id="875" name="Google Shape;875;p9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6" name="Google Shape;876;p9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7" name="Google Shape;877;p9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78" name="Shape 878"/>
        <p:cNvGrpSpPr/>
        <p:nvPr/>
      </p:nvGrpSpPr>
      <p:grpSpPr>
        <a:xfrm>
          <a:off x="0" y="0"/>
          <a:ext cx="0" cy="0"/>
          <a:chOff x="0" y="0"/>
          <a:chExt cx="0" cy="0"/>
        </a:xfrm>
      </p:grpSpPr>
      <p:sp>
        <p:nvSpPr>
          <p:cNvPr id="879" name="Google Shape;879;p96"/>
          <p:cNvSpPr/>
          <p:nvPr>
            <p:ph idx="2" type="pic"/>
          </p:nvPr>
        </p:nvSpPr>
        <p:spPr>
          <a:xfrm>
            <a:off x="0" y="0"/>
            <a:ext cx="12192000" cy="6146700"/>
          </a:xfrm>
          <a:prstGeom prst="rect">
            <a:avLst/>
          </a:prstGeom>
          <a:noFill/>
          <a:ln>
            <a:noFill/>
          </a:ln>
        </p:spPr>
      </p:sp>
      <p:sp>
        <p:nvSpPr>
          <p:cNvPr id="880" name="Google Shape;880;p96"/>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81" name="Google Shape;881;p9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82" name="Google Shape;882;p96"/>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83" name="Shape 883"/>
        <p:cNvGrpSpPr/>
        <p:nvPr/>
      </p:nvGrpSpPr>
      <p:grpSpPr>
        <a:xfrm>
          <a:off x="0" y="0"/>
          <a:ext cx="0" cy="0"/>
          <a:chOff x="0" y="0"/>
          <a:chExt cx="0" cy="0"/>
        </a:xfrm>
      </p:grpSpPr>
      <p:sp>
        <p:nvSpPr>
          <p:cNvPr id="884" name="Google Shape;884;p97"/>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5" name="Google Shape;885;p97"/>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6" name="Google Shape;886;p97"/>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87" name="Google Shape;887;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88" name="Shape 888"/>
        <p:cNvGrpSpPr/>
        <p:nvPr/>
      </p:nvGrpSpPr>
      <p:grpSpPr>
        <a:xfrm>
          <a:off x="0" y="0"/>
          <a:ext cx="0" cy="0"/>
          <a:chOff x="0" y="0"/>
          <a:chExt cx="0" cy="0"/>
        </a:xfrm>
      </p:grpSpPr>
      <p:sp>
        <p:nvSpPr>
          <p:cNvPr id="889" name="Google Shape;889;p98"/>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90" name="Google Shape;890;p9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91" name="Shape 891"/>
        <p:cNvGrpSpPr/>
        <p:nvPr/>
      </p:nvGrpSpPr>
      <p:grpSpPr>
        <a:xfrm>
          <a:off x="0" y="0"/>
          <a:ext cx="0" cy="0"/>
          <a:chOff x="0" y="0"/>
          <a:chExt cx="0" cy="0"/>
        </a:xfrm>
      </p:grpSpPr>
      <p:sp>
        <p:nvSpPr>
          <p:cNvPr id="892" name="Google Shape;892;p99"/>
          <p:cNvSpPr/>
          <p:nvPr>
            <p:ph idx="2" type="pic"/>
          </p:nvPr>
        </p:nvSpPr>
        <p:spPr>
          <a:xfrm>
            <a:off x="1676255" y="1665017"/>
            <a:ext cx="1463100" cy="1463100"/>
          </a:xfrm>
          <a:prstGeom prst="rect">
            <a:avLst/>
          </a:prstGeom>
          <a:noFill/>
          <a:ln>
            <a:noFill/>
          </a:ln>
        </p:spPr>
      </p:sp>
      <p:sp>
        <p:nvSpPr>
          <p:cNvPr id="893" name="Google Shape;893;p99"/>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4" name="Google Shape;894;p99"/>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5" name="Google Shape;895;p99"/>
          <p:cNvSpPr/>
          <p:nvPr>
            <p:ph idx="4" type="pic"/>
          </p:nvPr>
        </p:nvSpPr>
        <p:spPr>
          <a:xfrm>
            <a:off x="5056062" y="1665017"/>
            <a:ext cx="1463100" cy="1463100"/>
          </a:xfrm>
          <a:prstGeom prst="rect">
            <a:avLst/>
          </a:prstGeom>
          <a:noFill/>
          <a:ln>
            <a:noFill/>
          </a:ln>
        </p:spPr>
      </p:sp>
      <p:sp>
        <p:nvSpPr>
          <p:cNvPr id="896" name="Google Shape;896;p99"/>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7" name="Google Shape;897;p99"/>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8" name="Google Shape;898;p99"/>
          <p:cNvSpPr/>
          <p:nvPr>
            <p:ph idx="7" type="pic"/>
          </p:nvPr>
        </p:nvSpPr>
        <p:spPr>
          <a:xfrm>
            <a:off x="8435870" y="1665017"/>
            <a:ext cx="1463100" cy="1463100"/>
          </a:xfrm>
          <a:prstGeom prst="rect">
            <a:avLst/>
          </a:prstGeom>
          <a:noFill/>
          <a:ln>
            <a:noFill/>
          </a:ln>
        </p:spPr>
      </p:sp>
      <p:sp>
        <p:nvSpPr>
          <p:cNvPr id="899" name="Google Shape;899;p99"/>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0" name="Google Shape;900;p99"/>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1" name="Google Shape;901;p99"/>
          <p:cNvSpPr/>
          <p:nvPr>
            <p:ph idx="13" type="pic"/>
          </p:nvPr>
        </p:nvSpPr>
        <p:spPr>
          <a:xfrm>
            <a:off x="1676255" y="4072552"/>
            <a:ext cx="1463100" cy="1463100"/>
          </a:xfrm>
          <a:prstGeom prst="rect">
            <a:avLst/>
          </a:prstGeom>
          <a:noFill/>
          <a:ln>
            <a:noFill/>
          </a:ln>
        </p:spPr>
      </p:sp>
      <p:sp>
        <p:nvSpPr>
          <p:cNvPr id="902" name="Google Shape;902;p99"/>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3" name="Google Shape;903;p99"/>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4" name="Google Shape;904;p99"/>
          <p:cNvSpPr/>
          <p:nvPr>
            <p:ph idx="16" type="pic"/>
          </p:nvPr>
        </p:nvSpPr>
        <p:spPr>
          <a:xfrm>
            <a:off x="5056062" y="4072552"/>
            <a:ext cx="1463100" cy="1463100"/>
          </a:xfrm>
          <a:prstGeom prst="rect">
            <a:avLst/>
          </a:prstGeom>
          <a:noFill/>
          <a:ln>
            <a:noFill/>
          </a:ln>
        </p:spPr>
      </p:sp>
      <p:sp>
        <p:nvSpPr>
          <p:cNvPr id="905" name="Google Shape;905;p99"/>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6" name="Google Shape;906;p99"/>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7" name="Google Shape;907;p99"/>
          <p:cNvSpPr/>
          <p:nvPr>
            <p:ph idx="19" type="pic"/>
          </p:nvPr>
        </p:nvSpPr>
        <p:spPr>
          <a:xfrm>
            <a:off x="8435870" y="4072552"/>
            <a:ext cx="1463100" cy="1463100"/>
          </a:xfrm>
          <a:prstGeom prst="rect">
            <a:avLst/>
          </a:prstGeom>
          <a:noFill/>
          <a:ln>
            <a:noFill/>
          </a:ln>
        </p:spPr>
      </p:sp>
      <p:sp>
        <p:nvSpPr>
          <p:cNvPr id="908" name="Google Shape;908;p99"/>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9" name="Google Shape;909;p99"/>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10" name="Google Shape;910;p9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1" name="Shape 911"/>
        <p:cNvGrpSpPr/>
        <p:nvPr/>
      </p:nvGrpSpPr>
      <p:grpSpPr>
        <a:xfrm>
          <a:off x="0" y="0"/>
          <a:ext cx="0" cy="0"/>
          <a:chOff x="0" y="0"/>
          <a:chExt cx="0" cy="0"/>
        </a:xfrm>
      </p:grpSpPr>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12" name="Shape 912"/>
        <p:cNvGrpSpPr/>
        <p:nvPr/>
      </p:nvGrpSpPr>
      <p:grpSpPr>
        <a:xfrm>
          <a:off x="0" y="0"/>
          <a:ext cx="0" cy="0"/>
          <a:chOff x="0" y="0"/>
          <a:chExt cx="0" cy="0"/>
        </a:xfrm>
      </p:grpSpPr>
      <p:sp>
        <p:nvSpPr>
          <p:cNvPr id="913" name="Google Shape;913;p101"/>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4" name="Google Shape;914;p101"/>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5" name="Google Shape;915;p10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6" name="Google Shape;916;p10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7" name="Google Shape;917;p10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8" name="Google Shape;918;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19" name="Shape 919"/>
        <p:cNvGrpSpPr/>
        <p:nvPr/>
      </p:nvGrpSpPr>
      <p:grpSpPr>
        <a:xfrm>
          <a:off x="0" y="0"/>
          <a:ext cx="0" cy="0"/>
          <a:chOff x="0" y="0"/>
          <a:chExt cx="0" cy="0"/>
        </a:xfrm>
      </p:grpSpPr>
      <p:cxnSp>
        <p:nvCxnSpPr>
          <p:cNvPr id="920" name="Google Shape;920;p10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21" name="Google Shape;921;p102"/>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2" name="Google Shape;922;p102"/>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3" name="Google Shape;923;p102"/>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4" name="Google Shape;924;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slideLayout" Target="../slideLayouts/slideLayout40.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43" Type="http://schemas.openxmlformats.org/officeDocument/2006/relationships/theme" Target="../theme/theme4.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4.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8.xml"/><Relationship Id="rId20" Type="http://schemas.openxmlformats.org/officeDocument/2006/relationships/slideLayout" Target="../slideLayouts/slideLayout58.xml"/><Relationship Id="rId42" Type="http://schemas.openxmlformats.org/officeDocument/2006/relationships/slideLayout" Target="../slideLayouts/slideLayout80.xml"/><Relationship Id="rId41" Type="http://schemas.openxmlformats.org/officeDocument/2006/relationships/slideLayout" Target="../slideLayouts/slideLayout79.xml"/><Relationship Id="rId22" Type="http://schemas.openxmlformats.org/officeDocument/2006/relationships/slideLayout" Target="../slideLayouts/slideLayout60.xml"/><Relationship Id="rId21" Type="http://schemas.openxmlformats.org/officeDocument/2006/relationships/slideLayout" Target="../slideLayouts/slideLayout59.xml"/><Relationship Id="rId43" Type="http://schemas.openxmlformats.org/officeDocument/2006/relationships/theme" Target="../theme/theme2.xml"/><Relationship Id="rId24" Type="http://schemas.openxmlformats.org/officeDocument/2006/relationships/slideLayout" Target="../slideLayouts/slideLayout62.xml"/><Relationship Id="rId23" Type="http://schemas.openxmlformats.org/officeDocument/2006/relationships/slideLayout" Target="../slideLayouts/slideLayout61.xml"/><Relationship Id="rId1" Type="http://schemas.openxmlformats.org/officeDocument/2006/relationships/image" Target="../media/image1.png"/><Relationship Id="rId2" Type="http://schemas.openxmlformats.org/officeDocument/2006/relationships/image" Target="../media/image4.png"/><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26" Type="http://schemas.openxmlformats.org/officeDocument/2006/relationships/slideLayout" Target="../slideLayouts/slideLayout64.xml"/><Relationship Id="rId25" Type="http://schemas.openxmlformats.org/officeDocument/2006/relationships/slideLayout" Target="../slideLayouts/slideLayout63.xml"/><Relationship Id="rId28" Type="http://schemas.openxmlformats.org/officeDocument/2006/relationships/slideLayout" Target="../slideLayouts/slideLayout66.xml"/><Relationship Id="rId27" Type="http://schemas.openxmlformats.org/officeDocument/2006/relationships/slideLayout" Target="../slideLayouts/slideLayout65.xml"/><Relationship Id="rId5" Type="http://schemas.openxmlformats.org/officeDocument/2006/relationships/slideLayout" Target="../slideLayouts/slideLayout43.xml"/><Relationship Id="rId6" Type="http://schemas.openxmlformats.org/officeDocument/2006/relationships/slideLayout" Target="../slideLayouts/slideLayout44.xml"/><Relationship Id="rId29" Type="http://schemas.openxmlformats.org/officeDocument/2006/relationships/slideLayout" Target="../slideLayouts/slideLayout67.xml"/><Relationship Id="rId7" Type="http://schemas.openxmlformats.org/officeDocument/2006/relationships/slideLayout" Target="../slideLayouts/slideLayout45.xml"/><Relationship Id="rId8" Type="http://schemas.openxmlformats.org/officeDocument/2006/relationships/slideLayout" Target="../slideLayouts/slideLayout46.xml"/><Relationship Id="rId31" Type="http://schemas.openxmlformats.org/officeDocument/2006/relationships/slideLayout" Target="../slideLayouts/slideLayout69.xml"/><Relationship Id="rId30" Type="http://schemas.openxmlformats.org/officeDocument/2006/relationships/slideLayout" Target="../slideLayouts/slideLayout68.xml"/><Relationship Id="rId11" Type="http://schemas.openxmlformats.org/officeDocument/2006/relationships/slideLayout" Target="../slideLayouts/slideLayout49.xml"/><Relationship Id="rId33" Type="http://schemas.openxmlformats.org/officeDocument/2006/relationships/slideLayout" Target="../slideLayouts/slideLayout71.xml"/><Relationship Id="rId10" Type="http://schemas.openxmlformats.org/officeDocument/2006/relationships/slideLayout" Target="../slideLayouts/slideLayout48.xml"/><Relationship Id="rId32" Type="http://schemas.openxmlformats.org/officeDocument/2006/relationships/slideLayout" Target="../slideLayouts/slideLayout70.xml"/><Relationship Id="rId13" Type="http://schemas.openxmlformats.org/officeDocument/2006/relationships/slideLayout" Target="../slideLayouts/slideLayout51.xml"/><Relationship Id="rId35" Type="http://schemas.openxmlformats.org/officeDocument/2006/relationships/slideLayout" Target="../slideLayouts/slideLayout73.xml"/><Relationship Id="rId12" Type="http://schemas.openxmlformats.org/officeDocument/2006/relationships/slideLayout" Target="../slideLayouts/slideLayout50.xml"/><Relationship Id="rId34" Type="http://schemas.openxmlformats.org/officeDocument/2006/relationships/slideLayout" Target="../slideLayouts/slideLayout72.xml"/><Relationship Id="rId15" Type="http://schemas.openxmlformats.org/officeDocument/2006/relationships/slideLayout" Target="../slideLayouts/slideLayout53.xml"/><Relationship Id="rId37" Type="http://schemas.openxmlformats.org/officeDocument/2006/relationships/slideLayout" Target="../slideLayouts/slideLayout75.xml"/><Relationship Id="rId14" Type="http://schemas.openxmlformats.org/officeDocument/2006/relationships/slideLayout" Target="../slideLayouts/slideLayout52.xml"/><Relationship Id="rId36" Type="http://schemas.openxmlformats.org/officeDocument/2006/relationships/slideLayout" Target="../slideLayouts/slideLayout74.xml"/><Relationship Id="rId17" Type="http://schemas.openxmlformats.org/officeDocument/2006/relationships/slideLayout" Target="../slideLayouts/slideLayout55.xml"/><Relationship Id="rId39" Type="http://schemas.openxmlformats.org/officeDocument/2006/relationships/slideLayout" Target="../slideLayouts/slideLayout77.xml"/><Relationship Id="rId16" Type="http://schemas.openxmlformats.org/officeDocument/2006/relationships/slideLayout" Target="../slideLayouts/slideLayout54.xml"/><Relationship Id="rId38" Type="http://schemas.openxmlformats.org/officeDocument/2006/relationships/slideLayout" Target="../slideLayouts/slideLayout76.xml"/><Relationship Id="rId19" Type="http://schemas.openxmlformats.org/officeDocument/2006/relationships/slideLayout" Target="../slideLayouts/slideLayout57.xml"/><Relationship Id="rId18" Type="http://schemas.openxmlformats.org/officeDocument/2006/relationships/slideLayout" Target="../slideLayouts/slideLayout56.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8.xml"/><Relationship Id="rId20" Type="http://schemas.openxmlformats.org/officeDocument/2006/relationships/slideLayout" Target="../slideLayouts/slideLayout98.xml"/><Relationship Id="rId42" Type="http://schemas.openxmlformats.org/officeDocument/2006/relationships/theme" Target="../theme/theme3.xml"/><Relationship Id="rId41" Type="http://schemas.openxmlformats.org/officeDocument/2006/relationships/slideLayout" Target="../slideLayouts/slideLayout119.xml"/><Relationship Id="rId22" Type="http://schemas.openxmlformats.org/officeDocument/2006/relationships/slideLayout" Target="../slideLayouts/slideLayout100.xml"/><Relationship Id="rId21" Type="http://schemas.openxmlformats.org/officeDocument/2006/relationships/slideLayout" Target="../slideLayouts/slideLayout99.xml"/><Relationship Id="rId24" Type="http://schemas.openxmlformats.org/officeDocument/2006/relationships/slideLayout" Target="../slideLayouts/slideLayout102.xml"/><Relationship Id="rId23" Type="http://schemas.openxmlformats.org/officeDocument/2006/relationships/slideLayout" Target="../slideLayouts/slideLayout101.xml"/><Relationship Id="rId1" Type="http://schemas.openxmlformats.org/officeDocument/2006/relationships/image" Target="../media/image1.png"/><Relationship Id="rId2" Type="http://schemas.openxmlformats.org/officeDocument/2006/relationships/image" Target="../media/image4.png"/><Relationship Id="rId3" Type="http://schemas.openxmlformats.org/officeDocument/2006/relationships/slideLayout" Target="../slideLayouts/slideLayout81.xml"/><Relationship Id="rId4" Type="http://schemas.openxmlformats.org/officeDocument/2006/relationships/slideLayout" Target="../slideLayouts/slideLayout82.xml"/><Relationship Id="rId9" Type="http://schemas.openxmlformats.org/officeDocument/2006/relationships/slideLayout" Target="../slideLayouts/slideLayout87.xml"/><Relationship Id="rId26" Type="http://schemas.openxmlformats.org/officeDocument/2006/relationships/slideLayout" Target="../slideLayouts/slideLayout104.xml"/><Relationship Id="rId25" Type="http://schemas.openxmlformats.org/officeDocument/2006/relationships/slideLayout" Target="../slideLayouts/slideLayout103.xml"/><Relationship Id="rId28" Type="http://schemas.openxmlformats.org/officeDocument/2006/relationships/slideLayout" Target="../slideLayouts/slideLayout106.xml"/><Relationship Id="rId27" Type="http://schemas.openxmlformats.org/officeDocument/2006/relationships/slideLayout" Target="../slideLayouts/slideLayout105.xml"/><Relationship Id="rId5" Type="http://schemas.openxmlformats.org/officeDocument/2006/relationships/slideLayout" Target="../slideLayouts/slideLayout83.xml"/><Relationship Id="rId6" Type="http://schemas.openxmlformats.org/officeDocument/2006/relationships/slideLayout" Target="../slideLayouts/slideLayout84.xml"/><Relationship Id="rId29" Type="http://schemas.openxmlformats.org/officeDocument/2006/relationships/slideLayout" Target="../slideLayouts/slideLayout107.xml"/><Relationship Id="rId7" Type="http://schemas.openxmlformats.org/officeDocument/2006/relationships/slideLayout" Target="../slideLayouts/slideLayout85.xml"/><Relationship Id="rId8" Type="http://schemas.openxmlformats.org/officeDocument/2006/relationships/slideLayout" Target="../slideLayouts/slideLayout86.xml"/><Relationship Id="rId31" Type="http://schemas.openxmlformats.org/officeDocument/2006/relationships/slideLayout" Target="../slideLayouts/slideLayout109.xml"/><Relationship Id="rId30" Type="http://schemas.openxmlformats.org/officeDocument/2006/relationships/slideLayout" Target="../slideLayouts/slideLayout108.xml"/><Relationship Id="rId11" Type="http://schemas.openxmlformats.org/officeDocument/2006/relationships/slideLayout" Target="../slideLayouts/slideLayout89.xml"/><Relationship Id="rId33" Type="http://schemas.openxmlformats.org/officeDocument/2006/relationships/slideLayout" Target="../slideLayouts/slideLayout111.xml"/><Relationship Id="rId10" Type="http://schemas.openxmlformats.org/officeDocument/2006/relationships/slideLayout" Target="../slideLayouts/slideLayout88.xml"/><Relationship Id="rId32" Type="http://schemas.openxmlformats.org/officeDocument/2006/relationships/slideLayout" Target="../slideLayouts/slideLayout110.xml"/><Relationship Id="rId13" Type="http://schemas.openxmlformats.org/officeDocument/2006/relationships/slideLayout" Target="../slideLayouts/slideLayout91.xml"/><Relationship Id="rId35" Type="http://schemas.openxmlformats.org/officeDocument/2006/relationships/slideLayout" Target="../slideLayouts/slideLayout113.xml"/><Relationship Id="rId12" Type="http://schemas.openxmlformats.org/officeDocument/2006/relationships/slideLayout" Target="../slideLayouts/slideLayout90.xml"/><Relationship Id="rId34" Type="http://schemas.openxmlformats.org/officeDocument/2006/relationships/slideLayout" Target="../slideLayouts/slideLayout112.xml"/><Relationship Id="rId15" Type="http://schemas.openxmlformats.org/officeDocument/2006/relationships/slideLayout" Target="../slideLayouts/slideLayout93.xml"/><Relationship Id="rId37" Type="http://schemas.openxmlformats.org/officeDocument/2006/relationships/slideLayout" Target="../slideLayouts/slideLayout115.xml"/><Relationship Id="rId14" Type="http://schemas.openxmlformats.org/officeDocument/2006/relationships/slideLayout" Target="../slideLayouts/slideLayout92.xml"/><Relationship Id="rId36" Type="http://schemas.openxmlformats.org/officeDocument/2006/relationships/slideLayout" Target="../slideLayouts/slideLayout114.xml"/><Relationship Id="rId17" Type="http://schemas.openxmlformats.org/officeDocument/2006/relationships/slideLayout" Target="../slideLayouts/slideLayout95.xml"/><Relationship Id="rId39" Type="http://schemas.openxmlformats.org/officeDocument/2006/relationships/slideLayout" Target="../slideLayouts/slideLayout117.xml"/><Relationship Id="rId16" Type="http://schemas.openxmlformats.org/officeDocument/2006/relationships/slideLayout" Target="../slideLayouts/slideLayout94.xml"/><Relationship Id="rId38" Type="http://schemas.openxmlformats.org/officeDocument/2006/relationships/slideLayout" Target="../slideLayouts/slideLayout116.xml"/><Relationship Id="rId19" Type="http://schemas.openxmlformats.org/officeDocument/2006/relationships/slideLayout" Target="../slideLayouts/slideLayout97.xml"/><Relationship Id="rId18"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 id="214748368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93" name="Shape 393"/>
        <p:cNvGrpSpPr/>
        <p:nvPr/>
      </p:nvGrpSpPr>
      <p:grpSpPr>
        <a:xfrm>
          <a:off x="0" y="0"/>
          <a:ext cx="0" cy="0"/>
          <a:chOff x="0" y="0"/>
          <a:chExt cx="0" cy="0"/>
        </a:xfrm>
      </p:grpSpPr>
      <p:sp>
        <p:nvSpPr>
          <p:cNvPr id="394" name="Google Shape;394;p42"/>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5" name="Google Shape;395;p42"/>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6" name="Google Shape;396;p42"/>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7" name="Google Shape;397;p42"/>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 id="2147483717" r:id="rId32"/>
    <p:sldLayoutId id="2147483718" r:id="rId33"/>
    <p:sldLayoutId id="2147483719" r:id="rId34"/>
    <p:sldLayoutId id="2147483720" r:id="rId35"/>
    <p:sldLayoutId id="2147483721" r:id="rId36"/>
    <p:sldLayoutId id="2147483722" r:id="rId37"/>
    <p:sldLayoutId id="2147483723" r:id="rId38"/>
    <p:sldLayoutId id="2147483724" r:id="rId39"/>
    <p:sldLayoutId id="2147483725" r:id="rId40"/>
    <p:sldLayoutId id="2147483726" r:id="rId41"/>
    <p:sldLayoutId id="214748372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77" name="Shape 777"/>
        <p:cNvGrpSpPr/>
        <p:nvPr/>
      </p:nvGrpSpPr>
      <p:grpSpPr>
        <a:xfrm>
          <a:off x="0" y="0"/>
          <a:ext cx="0" cy="0"/>
          <a:chOff x="0" y="0"/>
          <a:chExt cx="0" cy="0"/>
        </a:xfrm>
      </p:grpSpPr>
      <p:sp>
        <p:nvSpPr>
          <p:cNvPr id="778" name="Google Shape;778;p83"/>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79" name="Google Shape;779;p83"/>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80" name="Google Shape;780;p83"/>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81" name="Google Shape;781;p83"/>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 id="2147483749" r:id="rId24"/>
    <p:sldLayoutId id="2147483750" r:id="rId25"/>
    <p:sldLayoutId id="2147483751" r:id="rId26"/>
    <p:sldLayoutId id="2147483752" r:id="rId27"/>
    <p:sldLayoutId id="2147483753" r:id="rId28"/>
    <p:sldLayoutId id="2147483754" r:id="rId29"/>
    <p:sldLayoutId id="2147483755" r:id="rId30"/>
    <p:sldLayoutId id="2147483756" r:id="rId31"/>
    <p:sldLayoutId id="2147483757" r:id="rId32"/>
    <p:sldLayoutId id="2147483758" r:id="rId33"/>
    <p:sldLayoutId id="2147483759" r:id="rId34"/>
    <p:sldLayoutId id="2147483760" r:id="rId35"/>
    <p:sldLayoutId id="2147483761" r:id="rId36"/>
    <p:sldLayoutId id="2147483762" r:id="rId37"/>
    <p:sldLayoutId id="2147483763" r:id="rId38"/>
    <p:sldLayoutId id="2147483764" r:id="rId39"/>
    <p:sldLayoutId id="2147483765" r:id="rId40"/>
    <p:sldLayoutId id="214748376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5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0.xml"/><Relationship Id="rId3" Type="http://schemas.openxmlformats.org/officeDocument/2006/relationships/image" Target="../media/image6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1.xml"/><Relationship Id="rId3" Type="http://schemas.openxmlformats.org/officeDocument/2006/relationships/image" Target="../media/image28.png"/><Relationship Id="rId4" Type="http://schemas.openxmlformats.org/officeDocument/2006/relationships/hyperlink" Target="https://healthplan.crestnerhealth.com/heart-health/prevention/exercise-your-way-healthy-heart"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2.xml"/><Relationship Id="rId3" Type="http://schemas.openxmlformats.org/officeDocument/2006/relationships/hyperlink" Target="https://healthplan.crestnerhealth.com/heart-health/prevention/smoking-and-heart-disease" TargetMode="External"/><Relationship Id="rId4" Type="http://schemas.openxmlformats.org/officeDocument/2006/relationships/hyperlink" Target="https://healthplan.crestnerhealth.com/heart-health/prevention/smoking-and-heart-disease?language_content_entity=es" TargetMode="External"/><Relationship Id="rId5" Type="http://schemas.openxmlformats.org/officeDocument/2006/relationships/hyperlink" Target="https://healthplan.crestnerhealth.com/heart-health/prevention/stress-can-increase-your-risk-heart-disease" TargetMode="External"/><Relationship Id="rId6" Type="http://schemas.openxmlformats.org/officeDocument/2006/relationships/hyperlink" Target="https://healthplan.crestnerhealth.com/wellness/healthy-living/heart-disease-prevention-starts-childhood" TargetMode="External"/><Relationship Id="rId7" Type="http://schemas.openxmlformats.org/officeDocument/2006/relationships/image" Target="../media/image4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13.xml"/><Relationship Id="rId3" Type="http://schemas.openxmlformats.org/officeDocument/2006/relationships/image" Target="../media/image6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4.xml"/><Relationship Id="rId3" Type="http://schemas.openxmlformats.org/officeDocument/2006/relationships/image" Target="../media/image61.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15.xml"/><Relationship Id="rId3" Type="http://schemas.openxmlformats.org/officeDocument/2006/relationships/image" Target="../media/image5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9.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8.png"/><Relationship Id="rId8" Type="http://schemas.openxmlformats.org/officeDocument/2006/relationships/image" Target="../media/image3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4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7.png"/><Relationship Id="rId4" Type="http://schemas.openxmlformats.org/officeDocument/2006/relationships/image" Target="../media/image31.png"/><Relationship Id="rId5" Type="http://schemas.openxmlformats.org/officeDocument/2006/relationships/image" Target="../media/image3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8.png"/><Relationship Id="rId8" Type="http://schemas.openxmlformats.org/officeDocument/2006/relationships/image" Target="../media/image3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5.xml"/><Relationship Id="rId3" Type="http://schemas.openxmlformats.org/officeDocument/2006/relationships/image" Target="../media/image39.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6.xml"/><Relationship Id="rId3" Type="http://schemas.openxmlformats.org/officeDocument/2006/relationships/hyperlink" Target="https://healthplan.crestnerhealth.com/heart-health/definition/about-heart-and-blood-vessels" TargetMode="External"/><Relationship Id="rId4" Type="http://schemas.openxmlformats.org/officeDocument/2006/relationships/hyperlink" Target="https://healthplan.crestnerhealth.com/heart-health/definition/about-heart-and-blood-vessels?language_content_entity=es" TargetMode="External"/><Relationship Id="rId9" Type="http://schemas.openxmlformats.org/officeDocument/2006/relationships/image" Target="../media/image34.png"/><Relationship Id="rId5" Type="http://schemas.openxmlformats.org/officeDocument/2006/relationships/hyperlink" Target="https://healthplan.crestnerhealth.com/heart-health/types/how-much-do-you-know-about-coronary-artery-disease-and-angioplasty" TargetMode="External"/><Relationship Id="rId6" Type="http://schemas.openxmlformats.org/officeDocument/2006/relationships/hyperlink" Target="https://healthplan.crestnerhealth.com/heart-health/types/cardiologist" TargetMode="External"/><Relationship Id="rId7" Type="http://schemas.openxmlformats.org/officeDocument/2006/relationships/image" Target="../media/image28.png"/><Relationship Id="rId8" Type="http://schemas.openxmlformats.org/officeDocument/2006/relationships/image" Target="../media/image32.jpg"/><Relationship Id="rId10" Type="http://schemas.openxmlformats.org/officeDocument/2006/relationships/image" Target="../media/image2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7.xml"/><Relationship Id="rId3" Type="http://schemas.openxmlformats.org/officeDocument/2006/relationships/hyperlink" Target="https://healthplan.crestnerhealth.com/wellness/healthy-living/what-patient-portal" TargetMode="External"/><Relationship Id="rId4" Type="http://schemas.openxmlformats.org/officeDocument/2006/relationships/hyperlink" Target="https://healthplan.crestnerhealth.com/wellness/healthy-living/what-patient-portal?language_content_entity=es" TargetMode="External"/><Relationship Id="rId9" Type="http://schemas.openxmlformats.org/officeDocument/2006/relationships/hyperlink" Target="https://healthplan.crestnerhealth.com/obgyn/recovery/new-mother-taking-care-yourself-after-birth?language_content_entity=es" TargetMode="External"/><Relationship Id="rId5" Type="http://schemas.openxmlformats.org/officeDocument/2006/relationships/hyperlink" Target="https://healthplan.crestnerhealth.com/wellness/understanding-healthcare/maintaining-your-personal-health-record" TargetMode="External"/><Relationship Id="rId6" Type="http://schemas.openxmlformats.org/officeDocument/2006/relationships/image" Target="../media/image33.jpg"/><Relationship Id="rId7" Type="http://schemas.openxmlformats.org/officeDocument/2006/relationships/image" Target="../media/image43.jpg"/><Relationship Id="rId8" Type="http://schemas.openxmlformats.org/officeDocument/2006/relationships/hyperlink" Target="https://healthplan.crestnerhealth.com/obgyn/recovery/new-mother-taking-care-yourself-after-birth" TargetMode="External"/><Relationship Id="rId11" Type="http://schemas.openxmlformats.org/officeDocument/2006/relationships/image" Target="../media/image42.png"/><Relationship Id="rId10" Type="http://schemas.openxmlformats.org/officeDocument/2006/relationships/hyperlink" Target="https://healthplan.crestnerhealth.com/obgyn/management/postpartum-depression-risk-assessment" TargetMode="External"/><Relationship Id="rId13" Type="http://schemas.openxmlformats.org/officeDocument/2006/relationships/image" Target="../media/image45.png"/><Relationship Id="rId12" Type="http://schemas.openxmlformats.org/officeDocument/2006/relationships/image" Target="../media/image38.png"/><Relationship Id="rId15" Type="http://schemas.openxmlformats.org/officeDocument/2006/relationships/hyperlink" Target="https://healthplan.crestnerhealth.com/heart-health/prevention/making-changes-prevent-heart-disease" TargetMode="External"/><Relationship Id="rId14" Type="http://schemas.openxmlformats.org/officeDocument/2006/relationships/hyperlink" Target="https://healthplan.crestnerhealth.com/heart-health/prevention/women-take-risk-heart" TargetMode="External"/><Relationship Id="rId17" Type="http://schemas.openxmlformats.org/officeDocument/2006/relationships/image" Target="../media/image41.png"/><Relationship Id="rId16" Type="http://schemas.openxmlformats.org/officeDocument/2006/relationships/hyperlink" Target="https://healthplan.crestnerhealth.com/heart-health/prevention/what-do-you-know-about-preventing-heart-disease" TargetMode="External"/><Relationship Id="rId19" Type="http://schemas.openxmlformats.org/officeDocument/2006/relationships/image" Target="../media/image49.jpg"/><Relationship Id="rId18" Type="http://schemas.openxmlformats.org/officeDocument/2006/relationships/image" Target="../media/image5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8.xml"/><Relationship Id="rId3" Type="http://schemas.openxmlformats.org/officeDocument/2006/relationships/hyperlink" Target="https://healthplan.crestnerhealth.com/obgyn/treatment/labor" TargetMode="External"/><Relationship Id="rId4" Type="http://schemas.openxmlformats.org/officeDocument/2006/relationships/hyperlink" Target="https://healthplan.crestnerhealth.com/obgyn/treatment/labor?language_content_entity=es" TargetMode="External"/><Relationship Id="rId9" Type="http://schemas.openxmlformats.org/officeDocument/2006/relationships/image" Target="../media/image47.png"/><Relationship Id="rId5" Type="http://schemas.openxmlformats.org/officeDocument/2006/relationships/hyperlink" Target="https://healthplan.crestnerhealth.com/obgyn/treatment/newborn-care-delivery-room" TargetMode="External"/><Relationship Id="rId6" Type="http://schemas.openxmlformats.org/officeDocument/2006/relationships/hyperlink" Target="https://healthplan.crestnerhealth.com/obgyn/treatment/newborn-care-delivery-room?language_content_entity=es" TargetMode="External"/><Relationship Id="rId7" Type="http://schemas.openxmlformats.org/officeDocument/2006/relationships/hyperlink" Target="https://healthplan.crestnerhealth.com/obgyn/treatment/cesarean-section" TargetMode="External"/><Relationship Id="rId8" Type="http://schemas.openxmlformats.org/officeDocument/2006/relationships/hyperlink" Target="https://healthplan.crestnerhealth.com/obgyn/treatment/cesarean-section?language_content_entity=es" TargetMode="External"/><Relationship Id="rId11" Type="http://schemas.openxmlformats.org/officeDocument/2006/relationships/image" Target="../media/image44.png"/><Relationship Id="rId10" Type="http://schemas.openxmlformats.org/officeDocument/2006/relationships/image" Target="../media/image48.png"/><Relationship Id="rId13" Type="http://schemas.openxmlformats.org/officeDocument/2006/relationships/hyperlink" Target="https://healthplan.crestnerhealth.com/heart-health/prevention/eating-well-heart-disease" TargetMode="External"/><Relationship Id="rId12" Type="http://schemas.openxmlformats.org/officeDocument/2006/relationships/image" Target="../media/image28.png"/><Relationship Id="rId15" Type="http://schemas.openxmlformats.org/officeDocument/2006/relationships/hyperlink" Target="https://healthplan.crestnerhealth.com/heart-health/management/learning-live-heart-disease" TargetMode="External"/><Relationship Id="rId14" Type="http://schemas.openxmlformats.org/officeDocument/2006/relationships/hyperlink" Target="https://healthplan.crestnerhealth.com/heart-health/prevention/eating-well-heart-disease?language_content_entity=es" TargetMode="External"/><Relationship Id="rId17" Type="http://schemas.openxmlformats.org/officeDocument/2006/relationships/image" Target="../media/image52.png"/><Relationship Id="rId16" Type="http://schemas.openxmlformats.org/officeDocument/2006/relationships/hyperlink" Target="https://healthplan.crestnerhealth.com/heart-health/management/8-mistakes-heart-patients-make" TargetMode="External"/><Relationship Id="rId19" Type="http://schemas.openxmlformats.org/officeDocument/2006/relationships/image" Target="../media/image54.jpg"/><Relationship Id="rId18" Type="http://schemas.openxmlformats.org/officeDocument/2006/relationships/image" Target="../media/image5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9.xml"/><Relationship Id="rId3" Type="http://schemas.openxmlformats.org/officeDocument/2006/relationships/hyperlink" Target="https://healthplan.crestnerhealth.com/heart-health/management/heart-disease-communicating-several-providers" TargetMode="External"/><Relationship Id="rId4" Type="http://schemas.openxmlformats.org/officeDocument/2006/relationships/hyperlink" Target="https://healthplan.crestnerhealth.com/heart-health/treatment/cardiac-procedures" TargetMode="External"/><Relationship Id="rId9" Type="http://schemas.openxmlformats.org/officeDocument/2006/relationships/image" Target="../media/image59.png"/><Relationship Id="rId5" Type="http://schemas.openxmlformats.org/officeDocument/2006/relationships/hyperlink" Target="https://healthplan.crestnerhealth.com/heart-health/treatment/cardiac-procedures?language_content_entity=es" TargetMode="External"/><Relationship Id="rId6" Type="http://schemas.openxmlformats.org/officeDocument/2006/relationships/hyperlink" Target="https://healthplan.crestnerhealth.com/wellness/healthy-living/creating-exercise-program" TargetMode="External"/><Relationship Id="rId7" Type="http://schemas.openxmlformats.org/officeDocument/2006/relationships/hyperlink" Target="https://healthplan.crestnerhealth.com/wellness/healthy-living/creating-exercise-program?language_content_entity=es" TargetMode="External"/><Relationship Id="rId8" Type="http://schemas.openxmlformats.org/officeDocument/2006/relationships/image" Target="../media/image58.png"/><Relationship Id="rId11" Type="http://schemas.openxmlformats.org/officeDocument/2006/relationships/image" Target="../media/image45.png"/><Relationship Id="rId10" Type="http://schemas.openxmlformats.org/officeDocument/2006/relationships/image" Target="../media/image5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53" name="Shape 1153"/>
        <p:cNvGrpSpPr/>
        <p:nvPr/>
      </p:nvGrpSpPr>
      <p:grpSpPr>
        <a:xfrm>
          <a:off x="0" y="0"/>
          <a:ext cx="0" cy="0"/>
          <a:chOff x="0" y="0"/>
          <a:chExt cx="0" cy="0"/>
        </a:xfrm>
      </p:grpSpPr>
      <p:sp>
        <p:nvSpPr>
          <p:cNvPr id="1154" name="Google Shape;1154;p123"/>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55" name="Google Shape;1155;p123"/>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1156" name="Google Shape;1156;p123" title="GettyImages-1279326246.jpg"/>
          <p:cNvPicPr preferRelativeResize="0"/>
          <p:nvPr/>
        </p:nvPicPr>
        <p:blipFill rotWithShape="1">
          <a:blip r:embed="rId4">
            <a:alphaModFix/>
          </a:blip>
          <a:srcRect b="0" l="16687" r="16694" t="0"/>
          <a:stretch/>
        </p:blipFill>
        <p:spPr>
          <a:xfrm>
            <a:off x="7079600" y="-4588200"/>
            <a:ext cx="10236300" cy="10241100"/>
          </a:xfrm>
          <a:prstGeom prst="pie">
            <a:avLst>
              <a:gd fmla="val 5392956" name="adj1"/>
              <a:gd fmla="val 10796016" name="adj2"/>
            </a:avLst>
          </a:prstGeom>
          <a:noFill/>
          <a:ln>
            <a:noFill/>
          </a:ln>
        </p:spPr>
      </p:pic>
      <p:grpSp>
        <p:nvGrpSpPr>
          <p:cNvPr id="1157" name="Google Shape;1157;p123"/>
          <p:cNvGrpSpPr/>
          <p:nvPr/>
        </p:nvGrpSpPr>
        <p:grpSpPr>
          <a:xfrm>
            <a:off x="7635575" y="3603525"/>
            <a:ext cx="3384375" cy="2815800"/>
            <a:chOff x="7635575" y="3603525"/>
            <a:chExt cx="3384375" cy="2815800"/>
          </a:xfrm>
        </p:grpSpPr>
        <p:sp>
          <p:nvSpPr>
            <p:cNvPr id="1158" name="Google Shape;1158;p123"/>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59" name="Google Shape;1159;p123"/>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60" name="Google Shape;1160;p123"/>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Heart Disease</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9" name="Shape 1289"/>
        <p:cNvGrpSpPr/>
        <p:nvPr/>
      </p:nvGrpSpPr>
      <p:grpSpPr>
        <a:xfrm>
          <a:off x="0" y="0"/>
          <a:ext cx="0" cy="0"/>
          <a:chOff x="0" y="0"/>
          <a:chExt cx="0" cy="0"/>
        </a:xfrm>
      </p:grpSpPr>
      <p:pic>
        <p:nvPicPr>
          <p:cNvPr id="1290" name="Google Shape;1290;p132" title="GettyImages-148194849_1800.jpg"/>
          <p:cNvPicPr preferRelativeResize="0"/>
          <p:nvPr>
            <p:ph idx="2" type="pic"/>
          </p:nvPr>
        </p:nvPicPr>
        <p:blipFill rotWithShape="1">
          <a:blip r:embed="rId3">
            <a:alphaModFix/>
          </a:blip>
          <a:srcRect b="0" l="16388" r="16388" t="0"/>
          <a:stretch/>
        </p:blipFill>
        <p:spPr>
          <a:xfrm flipH="1">
            <a:off x="6611275" y="70275"/>
            <a:ext cx="5733300" cy="5685900"/>
          </a:xfrm>
          <a:prstGeom prst="flowChartDelay">
            <a:avLst/>
          </a:prstGeom>
        </p:spPr>
      </p:pic>
      <p:sp>
        <p:nvSpPr>
          <p:cNvPr id="1291" name="Google Shape;1291;p132"/>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92" name="Google Shape;1292;p132"/>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1293" name="Google Shape;1293;p132"/>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 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94" name="Google Shape;1294;p132"/>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heart disease-related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95" name="Google Shape;1295;p132"/>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1296" name="Google Shape;1296;p132"/>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97" name="Google Shape;1297;p132"/>
          <p:cNvSpPr txBox="1"/>
          <p:nvPr/>
        </p:nvSpPr>
        <p:spPr>
          <a:xfrm>
            <a:off x="6337825" y="3588875"/>
            <a:ext cx="2615100" cy="217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chemeClr val="lt2"/>
                </a:solidFill>
                <a:latin typeface="Plus Jakarta Sans"/>
                <a:ea typeface="Plus Jakarta Sans"/>
                <a:cs typeface="Plus Jakarta Sans"/>
                <a:sym typeface="Plus Jakarta Sans"/>
              </a:rPr>
              <a:t>Heart disease-related  keywords</a:t>
            </a:r>
            <a:endParaRPr sz="1300">
              <a:solidFill>
                <a:schemeClr val="lt2"/>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Aneurysm</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Heart attack</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Angina</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Coronary artery disease</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Heart failure</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Hypertension</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Heart health</a:t>
            </a:r>
            <a:endParaRPr b="1" sz="15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2" name="Shape 1302"/>
        <p:cNvGrpSpPr/>
        <p:nvPr/>
      </p:nvGrpSpPr>
      <p:grpSpPr>
        <a:xfrm>
          <a:off x="0" y="0"/>
          <a:ext cx="0" cy="0"/>
          <a:chOff x="0" y="0"/>
          <a:chExt cx="0" cy="0"/>
        </a:xfrm>
      </p:grpSpPr>
      <p:sp>
        <p:nvSpPr>
          <p:cNvPr id="1303" name="Google Shape;1303;p133"/>
          <p:cNvSpPr txBox="1"/>
          <p:nvPr>
            <p:ph type="title"/>
          </p:nvPr>
        </p:nvSpPr>
        <p:spPr>
          <a:xfrm>
            <a:off x="741375" y="-10275"/>
            <a:ext cx="106788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304" name="Google Shape;1304;p133"/>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305" name="Google Shape;1305;p133"/>
          <p:cNvGrpSpPr/>
          <p:nvPr/>
        </p:nvGrpSpPr>
        <p:grpSpPr>
          <a:xfrm>
            <a:off x="10219200" y="2637025"/>
            <a:ext cx="681600" cy="681600"/>
            <a:chOff x="10294125" y="1691525"/>
            <a:chExt cx="681600" cy="681600"/>
          </a:xfrm>
        </p:grpSpPr>
        <p:sp>
          <p:nvSpPr>
            <p:cNvPr id="1306" name="Google Shape;1306;p133"/>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07" name="Google Shape;1307;p133"/>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1308" name="Google Shape;1308;p133"/>
          <p:cNvSpPr txBox="1"/>
          <p:nvPr>
            <p:ph idx="2" type="body"/>
          </p:nvPr>
        </p:nvSpPr>
        <p:spPr>
          <a:xfrm>
            <a:off x="741375" y="1252900"/>
            <a:ext cx="8731200" cy="5469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Family history of heart disease? 7 steps to stay healthy</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 have a family history of heart disease, it’s easy to feel like heart health is out of your control. But the choices you make can help shape a heart-happy future. Here’s what you need to know</a:t>
            </a:r>
            <a:r>
              <a:rPr lang="en-US" sz="1200">
                <a:solidFill>
                  <a:srgbClr val="000000"/>
                </a:solidFill>
                <a:latin typeface="Times New Roman"/>
                <a:ea typeface="Times New Roman"/>
                <a:cs typeface="Times New Roman"/>
                <a:sym typeface="Times New Roman"/>
              </a:rPr>
              <a:t>––</a:t>
            </a:r>
            <a:r>
              <a:rPr lang="en-US" sz="1200">
                <a:solidFill>
                  <a:srgbClr val="000000"/>
                </a:solidFill>
                <a:latin typeface="Plus Jakarta Sans"/>
                <a:ea typeface="Plus Jakarta Sans"/>
                <a:cs typeface="Plus Jakarta Sans"/>
                <a:sym typeface="Plus Jakarta Sans"/>
              </a:rPr>
              <a:t>and do</a:t>
            </a:r>
            <a:r>
              <a:rPr lang="en-US" sz="1200">
                <a:solidFill>
                  <a:srgbClr val="000000"/>
                </a:solidFill>
                <a:latin typeface="Times New Roman"/>
                <a:ea typeface="Times New Roman"/>
                <a:cs typeface="Times New Roman"/>
                <a:sym typeface="Times New Roman"/>
              </a:rPr>
              <a:t>––</a:t>
            </a:r>
            <a:r>
              <a:rPr lang="en-US" sz="1200">
                <a:solidFill>
                  <a:srgbClr val="000000"/>
                </a:solidFill>
                <a:latin typeface="Plus Jakarta Sans"/>
                <a:ea typeface="Plus Jakarta Sans"/>
                <a:cs typeface="Plus Jakarta Sans"/>
                <a:sym typeface="Plus Jakarta Sans"/>
              </a:rPr>
              <a:t>to stack the odds in your favor.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1. Understand your risk</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 family history of heart disease increases your risk, but it doesn’t guarantee you’ll get it. Tell your doctor about any family members who have had heart attacks, strokes, or other cardiovascular problems. They can help evaluate your personal risk and make a plan to combat it.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2. Rethink your drink</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Being active strengthens your heart and improves blood flow. Aim for at least two hours and 30 minutes of moderate exercise each week. Anything that gets your heart beating faster counts! Consistency is key. Find what you enjoy and then keep at it.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Exercise doesn’t need to be extreme to be effective. See how regular movement </a:t>
            </a:r>
            <a:r>
              <a:rPr i="1" lang="en-US" sz="12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strengthens your heart</a:t>
            </a:r>
            <a:r>
              <a:rPr i="1" lang="en-US" sz="1200">
                <a:solidFill>
                  <a:srgbClr val="0563C1"/>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in ways that add up over time.</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3.  Eat heart-healthy foods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What’s on your plate can have a big impact on your heart health. Focus on fruits, vegetables, whole grains, lean and plant-based proteins, and healthy fats (think avocados and nuts). Cut back on foods high in saturated fat, added sugars, and sodium. For recipe inspiration, visit recipes.heart.org.</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4.  Say no to cigarettes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 smoke, quitting is one of the best things you can do for your heart. Ask your doctor about support options to help make this difficult process a little easier. And no matter your relationship with cigarettes, everyone should avoid secondhand smoke.</a:t>
            </a:r>
            <a:endParaRPr b="1" sz="16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3" name="Shape 1313"/>
        <p:cNvGrpSpPr/>
        <p:nvPr/>
      </p:nvGrpSpPr>
      <p:grpSpPr>
        <a:xfrm>
          <a:off x="0" y="0"/>
          <a:ext cx="0" cy="0"/>
          <a:chOff x="0" y="0"/>
          <a:chExt cx="0" cy="0"/>
        </a:xfrm>
      </p:grpSpPr>
      <p:sp>
        <p:nvSpPr>
          <p:cNvPr id="1314" name="Google Shape;1314;p134"/>
          <p:cNvSpPr txBox="1"/>
          <p:nvPr>
            <p:ph type="title"/>
          </p:nvPr>
        </p:nvSpPr>
        <p:spPr>
          <a:xfrm>
            <a:off x="739950" y="34212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1315" name="Google Shape;1315;p134"/>
          <p:cNvSpPr txBox="1"/>
          <p:nvPr>
            <p:ph idx="2" type="body"/>
          </p:nvPr>
        </p:nvSpPr>
        <p:spPr>
          <a:xfrm>
            <a:off x="741375" y="1309825"/>
            <a:ext cx="8824200" cy="53565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Every cigarette makes your heart work harder than it should. </a:t>
            </a:r>
            <a:r>
              <a:rPr i="1" lang="en-US" sz="1200" u="sng">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Take a closer look</a:t>
            </a:r>
            <a:r>
              <a:rPr i="1" lang="en-US" sz="1200">
                <a:solidFill>
                  <a:srgbClr val="000000"/>
                </a:solidFill>
                <a:latin typeface="Plus Jakarta Sans"/>
                <a:ea typeface="Plus Jakarta Sans"/>
                <a:cs typeface="Plus Jakarta Sans"/>
                <a:sym typeface="Plus Jakarta Sans"/>
              </a:rPr>
              <a:t> at how smoking damages blood vessels and what you can do about it. (Also available in </a:t>
            </a:r>
            <a:r>
              <a:rPr i="1" lang="en-US" sz="12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5. Get quality sleep</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Did you know poor sleep is associated with heart disease? Always aim for seven to nine hours of restful sleep each night. If you can’t stop scrolling on your phone, try an app-blocking app. Another tip: Set a nighttime alarm as a reminder to head to bed. Address any persistent sleep issues with your doctor.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6. Reduce stress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Too much stress can put a strain on your heart. Explore healthy ways to manage it, like meditation, yoga, or spending time outdoors. Consider talking with a therapist if stress or anxiety feels overwhelming.</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u="sng">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Get the facts</a:t>
            </a:r>
            <a:r>
              <a:rPr i="1" lang="en-US" sz="1200">
                <a:solidFill>
                  <a:srgbClr val="000000"/>
                </a:solidFill>
                <a:latin typeface="Plus Jakarta Sans"/>
                <a:ea typeface="Plus Jakarta Sans"/>
                <a:cs typeface="Plus Jakarta Sans"/>
                <a:sym typeface="Plus Jakarta Sans"/>
              </a:rPr>
              <a:t> on how stress raises heart disease risk (and what helps dial it down).</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7. Keep up with checkups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 may need heart-health screenings more frequently than other patients. Don’t skip any appointments. Get your cholesterol, blood pressure, and blood sugar levels checked as often as your doctor recommends to help stay ahead of potential problems.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5236"/>
                </a:solidFill>
                <a:latin typeface="Plus Jakarta Sans"/>
                <a:ea typeface="Plus Jakarta Sans"/>
                <a:cs typeface="Plus Jakarta Sans"/>
                <a:sym typeface="Plus Jakarta Sans"/>
              </a:rPr>
              <a:t>[CTA]</a:t>
            </a:r>
            <a:endParaRPr i="1" sz="1200">
              <a:solidFill>
                <a:srgbClr val="FF5236"/>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Heart health is a family affair—and that includes kids, too. Their bodies learn patterns fast, which is why heart disease prevention should </a:t>
            </a:r>
            <a:r>
              <a:rPr i="1" lang="en-US" sz="12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start in childhood</a:t>
            </a:r>
            <a:r>
              <a:rPr i="1" lang="en-US" sz="1200">
                <a:solidFill>
                  <a:srgbClr val="000000"/>
                </a:solidFill>
                <a:latin typeface="Plus Jakarta Sans"/>
                <a:ea typeface="Plus Jakarta Sans"/>
                <a:cs typeface="Plus Jakarta Sans"/>
                <a:sym typeface="Plus Jakarta Sans"/>
              </a:rPr>
              <a:t>. </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p:txBody>
      </p:sp>
      <p:grpSp>
        <p:nvGrpSpPr>
          <p:cNvPr id="1316" name="Google Shape;1316;p134"/>
          <p:cNvGrpSpPr/>
          <p:nvPr/>
        </p:nvGrpSpPr>
        <p:grpSpPr>
          <a:xfrm>
            <a:off x="10452625" y="2411775"/>
            <a:ext cx="681600" cy="681600"/>
            <a:chOff x="10294125" y="2443000"/>
            <a:chExt cx="681600" cy="681600"/>
          </a:xfrm>
        </p:grpSpPr>
        <p:sp>
          <p:nvSpPr>
            <p:cNvPr id="1317" name="Google Shape;1317;p134"/>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18" name="Google Shape;1318;p134"/>
            <p:cNvPicPr preferRelativeResize="0"/>
            <p:nvPr/>
          </p:nvPicPr>
          <p:blipFill>
            <a:blip r:embed="rId7">
              <a:alphaModFix/>
            </a:blip>
            <a:stretch>
              <a:fillRect/>
            </a:stretch>
          </p:blipFill>
          <p:spPr>
            <a:xfrm>
              <a:off x="10401437" y="2562524"/>
              <a:ext cx="466975" cy="442550"/>
            </a:xfrm>
            <a:prstGeom prst="rect">
              <a:avLst/>
            </a:prstGeom>
            <a:noFill/>
            <a:ln>
              <a:noFill/>
            </a:ln>
          </p:spPr>
        </p:pic>
      </p:grpSp>
      <p:sp>
        <p:nvSpPr>
          <p:cNvPr id="1319" name="Google Shape;1319;p134"/>
          <p:cNvSpPr txBox="1"/>
          <p:nvPr/>
        </p:nvSpPr>
        <p:spPr>
          <a:xfrm>
            <a:off x="9800275" y="312770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4" name="Shape 1324"/>
        <p:cNvGrpSpPr/>
        <p:nvPr/>
      </p:nvGrpSpPr>
      <p:grpSpPr>
        <a:xfrm>
          <a:off x="0" y="0"/>
          <a:ext cx="0" cy="0"/>
          <a:chOff x="0" y="0"/>
          <a:chExt cx="0" cy="0"/>
        </a:xfrm>
      </p:grpSpPr>
      <p:sp>
        <p:nvSpPr>
          <p:cNvPr id="1325" name="Google Shape;1325;p135"/>
          <p:cNvSpPr txBox="1"/>
          <p:nvPr/>
        </p:nvSpPr>
        <p:spPr>
          <a:xfrm>
            <a:off x="723900" y="706975"/>
            <a:ext cx="10617900" cy="8925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None/>
            </a:pPr>
            <a:r>
              <a:rPr b="1" lang="en-US" sz="3800">
                <a:solidFill>
                  <a:srgbClr val="1B5162"/>
                </a:solidFill>
                <a:latin typeface="Plus Jakarta Sans ExtraBold"/>
                <a:ea typeface="Plus Jakarta Sans ExtraBold"/>
                <a:cs typeface="Plus Jakarta Sans ExtraBold"/>
                <a:sym typeface="Plus Jakarta Sans ExtraBold"/>
              </a:rPr>
              <a:t>Heart disease infographics</a:t>
            </a:r>
            <a:endParaRPr b="1" sz="3800">
              <a:solidFill>
                <a:srgbClr val="1B5162"/>
              </a:solidFill>
              <a:latin typeface="Plus Jakarta Sans ExtraBold"/>
              <a:ea typeface="Plus Jakarta Sans ExtraBold"/>
              <a:cs typeface="Plus Jakarta Sans ExtraBold"/>
              <a:sym typeface="Plus Jakarta Sans ExtraBold"/>
            </a:endParaRPr>
          </a:p>
        </p:txBody>
      </p:sp>
      <p:sp>
        <p:nvSpPr>
          <p:cNvPr id="1326" name="Google Shape;1326;p135"/>
          <p:cNvSpPr txBox="1"/>
          <p:nvPr/>
        </p:nvSpPr>
        <p:spPr>
          <a:xfrm>
            <a:off x="740675" y="2159625"/>
            <a:ext cx="4893600" cy="8034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These  infographics are designed to engage your audience and provide clear, actionable information about heart disease.</a:t>
            </a:r>
            <a:endParaRPr b="1" sz="1600">
              <a:solidFill>
                <a:srgbClr val="5E5E5E"/>
              </a:solidFill>
              <a:latin typeface="Plus Jakarta Sans SemiBold"/>
              <a:ea typeface="Plus Jakarta Sans SemiBold"/>
              <a:cs typeface="Plus Jakarta Sans SemiBold"/>
              <a:sym typeface="Plus Jakarta Sans SemiBold"/>
            </a:endParaRPr>
          </a:p>
        </p:txBody>
      </p:sp>
      <p:sp>
        <p:nvSpPr>
          <p:cNvPr id="1327" name="Google Shape;1327;p135"/>
          <p:cNvSpPr txBox="1"/>
          <p:nvPr/>
        </p:nvSpPr>
        <p:spPr>
          <a:xfrm>
            <a:off x="740675" y="3225675"/>
            <a:ext cx="4762800" cy="2238900"/>
          </a:xfrm>
          <a:prstGeom prst="rect">
            <a:avLst/>
          </a:prstGeom>
          <a:noFill/>
          <a:ln>
            <a:noFill/>
          </a:ln>
        </p:spPr>
        <p:txBody>
          <a:bodyPr anchorCtr="0" anchor="t" bIns="45700" lIns="0" spcFirstLastPara="1" rIns="91425" wrap="square" tIns="45700">
            <a:normAutofit/>
          </a:bodyPr>
          <a:lstStyle/>
          <a:p>
            <a:pPr indent="0" lvl="0" marL="0" rtl="0" algn="l">
              <a:lnSpc>
                <a:spcPct val="125000"/>
              </a:lnSpc>
              <a:spcBef>
                <a:spcPts val="0"/>
              </a:spcBef>
              <a:spcAft>
                <a:spcPts val="0"/>
              </a:spcAft>
              <a:buNone/>
            </a:pPr>
            <a:r>
              <a:rPr b="1" lang="en-US">
                <a:solidFill>
                  <a:srgbClr val="4C4C4C"/>
                </a:solidFill>
                <a:latin typeface="Plus Jakarta Sans"/>
                <a:ea typeface="Plus Jakarta Sans"/>
                <a:cs typeface="Plus Jakarta Sans"/>
                <a:sym typeface="Plus Jakarta Sans"/>
              </a:rPr>
              <a:t>Share them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317500" lvl="0" marL="457200" rtl="0" algn="l">
              <a:lnSpc>
                <a:spcPct val="125000"/>
              </a:lnSpc>
              <a:spcBef>
                <a:spcPts val="500"/>
              </a:spcBef>
              <a:spcAft>
                <a:spcPts val="0"/>
              </a:spcAft>
              <a:buClr>
                <a:srgbClr val="FF5236"/>
              </a:buClr>
              <a:buSzPts val="1400"/>
              <a:buFont typeface="Plus Jakarta Sans"/>
              <a:buChar char="●"/>
            </a:pPr>
            <a:r>
              <a:rPr lang="en-US">
                <a:solidFill>
                  <a:srgbClr val="5E5E5E"/>
                </a:solidFill>
                <a:latin typeface="Plus Jakarta Sans Medium"/>
                <a:ea typeface="Plus Jakarta Sans Medium"/>
                <a:cs typeface="Plus Jakarta Sans Medium"/>
                <a:sym typeface="Plus Jakarta Sans Medium"/>
              </a:rPr>
              <a:t>Stock a Heart-Healthy Pantry</a:t>
            </a:r>
            <a:endParaRPr>
              <a:solidFill>
                <a:srgbClr val="5E5E5E"/>
              </a:solidFill>
              <a:latin typeface="Plus Jakarta Sans Medium"/>
              <a:ea typeface="Plus Jakarta Sans Medium"/>
              <a:cs typeface="Plus Jakarta Sans Medium"/>
              <a:sym typeface="Plus Jakarta Sans Medium"/>
            </a:endParaRPr>
          </a:p>
          <a:p>
            <a:pPr indent="-317500" lvl="0" marL="457200" rtl="0" algn="l">
              <a:lnSpc>
                <a:spcPct val="125000"/>
              </a:lnSpc>
              <a:spcBef>
                <a:spcPts val="0"/>
              </a:spcBef>
              <a:spcAft>
                <a:spcPts val="0"/>
              </a:spcAft>
              <a:buClr>
                <a:srgbClr val="FF5236"/>
              </a:buClr>
              <a:buSzPts val="1400"/>
              <a:buFont typeface="Plus Jakarta Sans"/>
              <a:buChar char="●"/>
            </a:pPr>
            <a:r>
              <a:rPr lang="en-US">
                <a:solidFill>
                  <a:srgbClr val="5E5E5E"/>
                </a:solidFill>
                <a:latin typeface="Plus Jakarta Sans Medium"/>
                <a:ea typeface="Plus Jakarta Sans Medium"/>
                <a:cs typeface="Plus Jakarta Sans Medium"/>
                <a:sym typeface="Plus Jakarta Sans Medium"/>
              </a:rPr>
              <a:t>Loosen Up for Better Blood Flow</a:t>
            </a:r>
            <a:endParaRPr>
              <a:solidFill>
                <a:srgbClr val="5E5E5E"/>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a:p>
            <a:pPr indent="0" lvl="0" marL="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p:txBody>
      </p:sp>
      <p:pic>
        <p:nvPicPr>
          <p:cNvPr id="1328" name="Google Shape;1328;p135" title="Screenshot 2026-01-06 at 12.13.23 PM.png"/>
          <p:cNvPicPr preferRelativeResize="0"/>
          <p:nvPr/>
        </p:nvPicPr>
        <p:blipFill rotWithShape="1">
          <a:blip r:embed="rId3">
            <a:alphaModFix/>
          </a:blip>
          <a:srcRect b="34023" l="0" r="0" t="0"/>
          <a:stretch/>
        </p:blipFill>
        <p:spPr>
          <a:xfrm>
            <a:off x="5965800" y="1857250"/>
            <a:ext cx="5054776" cy="34356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3" name="Shape 1333"/>
        <p:cNvGrpSpPr/>
        <p:nvPr/>
      </p:nvGrpSpPr>
      <p:grpSpPr>
        <a:xfrm>
          <a:off x="0" y="0"/>
          <a:ext cx="0" cy="0"/>
          <a:chOff x="0" y="0"/>
          <a:chExt cx="0" cy="0"/>
        </a:xfrm>
      </p:grpSpPr>
      <p:pic>
        <p:nvPicPr>
          <p:cNvPr id="1334" name="Google Shape;1334;p136"/>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1335" name="Google Shape;1335;p13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6" name="Google Shape;1336;p13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7" name="Google Shape;1337;p13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1338" name="Google Shape;1338;p136"/>
          <p:cNvSpPr txBox="1"/>
          <p:nvPr>
            <p:ph type="title"/>
          </p:nvPr>
        </p:nvSpPr>
        <p:spPr>
          <a:xfrm>
            <a:off x="723900" y="294525"/>
            <a:ext cx="10679700" cy="1034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 </a:t>
            </a:r>
            <a:r>
              <a:rPr lang="en-US"/>
              <a:t>r</a:t>
            </a:r>
            <a:r>
              <a:rPr lang="en-US"/>
              <a:t>esources</a:t>
            </a:r>
            <a:endParaRPr/>
          </a:p>
        </p:txBody>
      </p:sp>
      <p:sp>
        <p:nvSpPr>
          <p:cNvPr id="1339" name="Google Shape;1339;p136"/>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HealthHub</a:t>
            </a:r>
            <a:r>
              <a:rPr b="1" lang="en-US" sz="1610">
                <a:solidFill>
                  <a:srgbClr val="4C4C4C"/>
                </a:solidFill>
                <a:latin typeface="Plus Jakarta Sans"/>
                <a:ea typeface="Plus Jakarta Sans"/>
                <a:cs typeface="Plus Jakarta Sans"/>
                <a:sym typeface="Plus Jakarta Sans"/>
              </a:rPr>
              <a:t>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1340" name="Google Shape;1340;p136"/>
          <p:cNvSpPr txBox="1"/>
          <p:nvPr>
            <p:ph idx="1" type="body"/>
          </p:nvPr>
        </p:nvSpPr>
        <p:spPr>
          <a:xfrm>
            <a:off x="723900" y="3241375"/>
            <a:ext cx="47733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sz="1800">
              <a:latin typeface="Plus Jakarta Sans"/>
              <a:ea typeface="Plus Jakarta Sans"/>
              <a:cs typeface="Plus Jakarta Sans"/>
              <a:sym typeface="Plus Jakarta Sans"/>
            </a:endParaRPr>
          </a:p>
        </p:txBody>
      </p:sp>
      <p:sp>
        <p:nvSpPr>
          <p:cNvPr id="1341" name="Google Shape;1341;p13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6" name="Shape 1346"/>
        <p:cNvGrpSpPr/>
        <p:nvPr/>
      </p:nvGrpSpPr>
      <p:grpSpPr>
        <a:xfrm>
          <a:off x="0" y="0"/>
          <a:ext cx="0" cy="0"/>
          <a:chOff x="0" y="0"/>
          <a:chExt cx="0" cy="0"/>
        </a:xfrm>
      </p:grpSpPr>
      <p:sp>
        <p:nvSpPr>
          <p:cNvPr id="1347" name="Google Shape;1347;p137"/>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 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1348" name="Google Shape;1348;p137"/>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1349" name="Google Shape;1349;p13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1350" name="Google Shape;1350;p137" title="Screenshot 2025-10-20 130634.png"/>
          <p:cNvPicPr preferRelativeResize="0"/>
          <p:nvPr>
            <p:ph idx="3" type="pic"/>
          </p:nvPr>
        </p:nvPicPr>
        <p:blipFill rotWithShape="1">
          <a:blip r:embed="rId3">
            <a:alphaModFix/>
          </a:blip>
          <a:srcRect b="3831" l="0" r="0" t="3831"/>
          <a:stretch/>
        </p:blipFill>
        <p:spPr>
          <a:xfrm>
            <a:off x="5976150" y="1872375"/>
            <a:ext cx="5027699" cy="3261900"/>
          </a:xfrm>
          <a:prstGeom prst="rect">
            <a:avLst/>
          </a:prstGeom>
        </p:spPr>
      </p:pic>
      <p:sp>
        <p:nvSpPr>
          <p:cNvPr id="1351" name="Google Shape;1351;p137"/>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6" name="Shape 1356"/>
        <p:cNvGrpSpPr/>
        <p:nvPr/>
      </p:nvGrpSpPr>
      <p:grpSpPr>
        <a:xfrm>
          <a:off x="0" y="0"/>
          <a:ext cx="0" cy="0"/>
          <a:chOff x="0" y="0"/>
          <a:chExt cx="0" cy="0"/>
        </a:xfrm>
      </p:grpSpPr>
      <p:sp>
        <p:nvSpPr>
          <p:cNvPr id="1357" name="Google Shape;1357;p13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358" name="Google Shape;1358;p138"/>
          <p:cNvSpPr txBox="1"/>
          <p:nvPr>
            <p:ph idx="1"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359" name="Google Shape;1359;p138"/>
          <p:cNvSpPr txBox="1"/>
          <p:nvPr/>
        </p:nvSpPr>
        <p:spPr>
          <a:xfrm>
            <a:off x="2210954" y="4411225"/>
            <a:ext cx="1920300" cy="893700"/>
          </a:xfrm>
          <a:prstGeom prst="rect">
            <a:avLst/>
          </a:prstGeom>
          <a:noFill/>
          <a:ln>
            <a:noFill/>
          </a:ln>
        </p:spPr>
        <p:txBody>
          <a:bodyPr anchorCtr="0" anchor="t" bIns="45700" lIns="0" spcFirstLastPara="1" rIns="91425" wrap="square" tIns="45700">
            <a:normAutofit lnSpcReduction="20000"/>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Newborn/</a:t>
            </a:r>
            <a:br>
              <a:rPr b="1" lang="en-US" sz="1350">
                <a:solidFill>
                  <a:srgbClr val="3C4043"/>
                </a:solidFill>
                <a:highlight>
                  <a:srgbClr val="FFFFFF"/>
                </a:highlight>
                <a:latin typeface="Plus Jakarta Sans"/>
                <a:ea typeface="Plus Jakarta Sans"/>
                <a:cs typeface="Plus Jakarta Sans"/>
                <a:sym typeface="Plus Jakarta Sans"/>
              </a:rPr>
            </a:br>
            <a:r>
              <a:rPr b="1" lang="en-US" sz="1350">
                <a:solidFill>
                  <a:srgbClr val="3C4043"/>
                </a:solidFill>
                <a:highlight>
                  <a:srgbClr val="FFFFFF"/>
                </a:highlight>
                <a:latin typeface="Plus Jakarta Sans"/>
                <a:ea typeface="Plus Jakarta Sans"/>
                <a:cs typeface="Plus Jakarta Sans"/>
                <a:sym typeface="Plus Jakarta Sans"/>
              </a:rPr>
              <a:t>Prenatal Health</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ctr">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360" name="Google Shape;1360;p138"/>
          <p:cNvSpPr txBox="1"/>
          <p:nvPr/>
        </p:nvSpPr>
        <p:spPr>
          <a:xfrm>
            <a:off x="2717049" y="3157900"/>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Jan</a:t>
            </a:r>
            <a:endParaRPr b="1">
              <a:solidFill>
                <a:srgbClr val="FFFFFF"/>
              </a:solidFill>
              <a:latin typeface="Plus Jakarta Sans Medium"/>
              <a:ea typeface="Plus Jakarta Sans Medium"/>
              <a:cs typeface="Plus Jakarta Sans Medium"/>
              <a:sym typeface="Plus Jakarta Sans Medium"/>
            </a:endParaRPr>
          </a:p>
        </p:txBody>
      </p:sp>
      <p:sp>
        <p:nvSpPr>
          <p:cNvPr id="1361" name="Google Shape;1361;p138"/>
          <p:cNvSpPr txBox="1"/>
          <p:nvPr/>
        </p:nvSpPr>
        <p:spPr>
          <a:xfrm>
            <a:off x="5600974" y="4643725"/>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Feb</a:t>
            </a:r>
            <a:endParaRPr b="1">
              <a:solidFill>
                <a:srgbClr val="FFFFFF"/>
              </a:solidFill>
              <a:latin typeface="Plus Jakarta Sans Medium"/>
              <a:ea typeface="Plus Jakarta Sans Medium"/>
              <a:cs typeface="Plus Jakarta Sans Medium"/>
              <a:sym typeface="Plus Jakarta Sans Medium"/>
            </a:endParaRPr>
          </a:p>
        </p:txBody>
      </p:sp>
      <p:sp>
        <p:nvSpPr>
          <p:cNvPr id="1362" name="Google Shape;1362;p138"/>
          <p:cNvSpPr txBox="1"/>
          <p:nvPr/>
        </p:nvSpPr>
        <p:spPr>
          <a:xfrm>
            <a:off x="8427075" y="3157900"/>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March</a:t>
            </a:r>
            <a:endParaRPr b="1">
              <a:solidFill>
                <a:srgbClr val="FFFFFF"/>
              </a:solidFill>
              <a:latin typeface="Plus Jakarta Sans Medium"/>
              <a:ea typeface="Plus Jakarta Sans Medium"/>
              <a:cs typeface="Plus Jakarta Sans Medium"/>
              <a:sym typeface="Plus Jakarta Sans Medium"/>
            </a:endParaRPr>
          </a:p>
        </p:txBody>
      </p:sp>
      <p:sp>
        <p:nvSpPr>
          <p:cNvPr id="1363" name="Google Shape;1363;p138"/>
          <p:cNvSpPr txBox="1"/>
          <p:nvPr/>
        </p:nvSpPr>
        <p:spPr>
          <a:xfrm>
            <a:off x="5135854" y="2847225"/>
            <a:ext cx="1920300" cy="893700"/>
          </a:xfrm>
          <a:prstGeom prst="rect">
            <a:avLst/>
          </a:prstGeom>
          <a:noFill/>
          <a:ln>
            <a:noFill/>
          </a:ln>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Heart Disease</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364" name="Google Shape;1364;p138"/>
          <p:cNvSpPr txBox="1"/>
          <p:nvPr/>
        </p:nvSpPr>
        <p:spPr>
          <a:xfrm>
            <a:off x="7882500" y="4411225"/>
            <a:ext cx="2351400" cy="1234800"/>
          </a:xfrm>
          <a:prstGeom prst="rect">
            <a:avLst/>
          </a:prstGeom>
          <a:noFill/>
          <a:ln>
            <a:noFill/>
          </a:ln>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Sleep Health</a:t>
            </a:r>
            <a:endParaRPr sz="1200">
              <a:solidFill>
                <a:srgbClr val="5E5E5E"/>
              </a:solidFill>
              <a:latin typeface="Plus Jakarta Sans Medium"/>
              <a:ea typeface="Plus Jakarta Sans Medium"/>
              <a:cs typeface="Plus Jakarta Sans Medium"/>
              <a:sym typeface="Plus Jakarta Sans Medium"/>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9" name="Shape 1369"/>
        <p:cNvGrpSpPr/>
        <p:nvPr/>
      </p:nvGrpSpPr>
      <p:grpSpPr>
        <a:xfrm>
          <a:off x="0" y="0"/>
          <a:ext cx="0" cy="0"/>
          <a:chOff x="0" y="0"/>
          <a:chExt cx="0" cy="0"/>
        </a:xfrm>
      </p:grpSpPr>
      <p:sp>
        <p:nvSpPr>
          <p:cNvPr id="1370" name="Google Shape;1370;p139"/>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371" name="Google Shape;1371;p139"/>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372" name="Google Shape;1372;p139"/>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373" name="Google Shape;1373;p139"/>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374" name="Google Shape;1374;p139"/>
          <p:cNvGrpSpPr/>
          <p:nvPr/>
        </p:nvGrpSpPr>
        <p:grpSpPr>
          <a:xfrm>
            <a:off x="9827386" y="823733"/>
            <a:ext cx="612622" cy="612000"/>
            <a:chOff x="10134200" y="974025"/>
            <a:chExt cx="681600" cy="612000"/>
          </a:xfrm>
        </p:grpSpPr>
        <p:sp>
          <p:nvSpPr>
            <p:cNvPr id="1375" name="Google Shape;1375;p139"/>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76" name="Google Shape;1376;p139"/>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377" name="Google Shape;1377;p139"/>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378" name="Google Shape;1378;p139"/>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1379" name="Google Shape;1379;p139"/>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380" name="Google Shape;1380;p139"/>
          <p:cNvGraphicFramePr/>
          <p:nvPr/>
        </p:nvGraphicFramePr>
        <p:xfrm>
          <a:off x="7463850" y="3084269"/>
          <a:ext cx="3000000" cy="3000000"/>
        </p:xfrm>
        <a:graphic>
          <a:graphicData uri="http://schemas.openxmlformats.org/drawingml/2006/table">
            <a:tbl>
              <a:tblPr>
                <a:noFill/>
                <a:tableStyleId>{F8802DC8-4A15-48F2-BF83-135488EA7943}</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Disease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noFill/>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 Care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no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5" name="Shape 1165"/>
        <p:cNvGrpSpPr/>
        <p:nvPr/>
      </p:nvGrpSpPr>
      <p:grpSpPr>
        <a:xfrm>
          <a:off x="0" y="0"/>
          <a:ext cx="0" cy="0"/>
          <a:chOff x="0" y="0"/>
          <a:chExt cx="0" cy="0"/>
        </a:xfrm>
      </p:grpSpPr>
      <p:pic>
        <p:nvPicPr>
          <p:cNvPr id="1166" name="Google Shape;1166;p124" title="IMG_4778.jpg"/>
          <p:cNvPicPr preferRelativeResize="0"/>
          <p:nvPr>
            <p:ph idx="2" type="pic"/>
          </p:nvPr>
        </p:nvPicPr>
        <p:blipFill rotWithShape="1">
          <a:blip r:embed="rId3">
            <a:alphaModFix/>
          </a:blip>
          <a:srcRect b="-1708" l="3096" r="12071" t="-7117"/>
          <a:stretch/>
        </p:blipFill>
        <p:spPr>
          <a:xfrm>
            <a:off x="8075425" y="1271450"/>
            <a:ext cx="2223000" cy="4548900"/>
          </a:xfrm>
          <a:prstGeom prst="roundRect">
            <a:avLst>
              <a:gd fmla="val 16667" name="adj"/>
            </a:avLst>
          </a:prstGeom>
        </p:spPr>
      </p:pic>
      <p:sp>
        <p:nvSpPr>
          <p:cNvPr id="1167" name="Google Shape;1167;p124"/>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HealthHub articles, quizzes,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1168" name="Google Shape;1168;p124"/>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heart disease.</a:t>
            </a:r>
            <a:endParaRPr sz="1400">
              <a:latin typeface="Plus Jakarta Sans"/>
              <a:ea typeface="Plus Jakarta Sans"/>
              <a:cs typeface="Plus Jakarta Sans"/>
              <a:sym typeface="Plus Jakarta Sans"/>
            </a:endParaRPr>
          </a:p>
        </p:txBody>
      </p:sp>
      <p:sp>
        <p:nvSpPr>
          <p:cNvPr id="1169" name="Google Shape;1169;p12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4" name="Shape 1174"/>
        <p:cNvGrpSpPr/>
        <p:nvPr/>
      </p:nvGrpSpPr>
      <p:grpSpPr>
        <a:xfrm>
          <a:off x="0" y="0"/>
          <a:ext cx="0" cy="0"/>
          <a:chOff x="0" y="0"/>
          <a:chExt cx="0" cy="0"/>
        </a:xfrm>
      </p:grpSpPr>
      <p:sp>
        <p:nvSpPr>
          <p:cNvPr id="1175" name="Google Shape;1175;p12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1176" name="Google Shape;1176;p125"/>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1177" name="Google Shape;1177;p125"/>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heart disease-related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1178" name="Google Shape;1178;p125"/>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1179" name="Google Shape;1179;p125"/>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1180" name="Google Shape;1180;p125"/>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Heart Disease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1181" name="Google Shape;1181;p125"/>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1182" name="Google Shape;1182;p125"/>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1183" name="Google Shape;1183;p125"/>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1184" name="Google Shape;1184;p125"/>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1185" name="Google Shape;1185;p125"/>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86" name="Google Shape;1186;p125"/>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1" name="Shape 1191"/>
        <p:cNvGrpSpPr/>
        <p:nvPr/>
      </p:nvGrpSpPr>
      <p:grpSpPr>
        <a:xfrm>
          <a:off x="0" y="0"/>
          <a:ext cx="0" cy="0"/>
          <a:chOff x="0" y="0"/>
          <a:chExt cx="0" cy="0"/>
        </a:xfrm>
      </p:grpSpPr>
      <p:sp>
        <p:nvSpPr>
          <p:cNvPr id="1192" name="Google Shape;1192;p12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193" name="Google Shape;1193;p126"/>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194" name="Google Shape;1194;p126"/>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195" name="Google Shape;1195;p126"/>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196" name="Google Shape;1196;p126"/>
          <p:cNvGrpSpPr/>
          <p:nvPr/>
        </p:nvGrpSpPr>
        <p:grpSpPr>
          <a:xfrm>
            <a:off x="9827386" y="823733"/>
            <a:ext cx="612622" cy="612000"/>
            <a:chOff x="10134200" y="974025"/>
            <a:chExt cx="681600" cy="612000"/>
          </a:xfrm>
        </p:grpSpPr>
        <p:sp>
          <p:nvSpPr>
            <p:cNvPr id="1197" name="Google Shape;1197;p126"/>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98" name="Google Shape;1198;p126"/>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199" name="Google Shape;1199;p126"/>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200" name="Google Shape;1200;p126"/>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1201" name="Google Shape;1201;p126"/>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202" name="Google Shape;1202;p126"/>
          <p:cNvGraphicFramePr/>
          <p:nvPr/>
        </p:nvGraphicFramePr>
        <p:xfrm>
          <a:off x="7463850" y="3084269"/>
          <a:ext cx="3000000" cy="3000000"/>
        </p:xfrm>
        <a:graphic>
          <a:graphicData uri="http://schemas.openxmlformats.org/drawingml/2006/table">
            <a:tbl>
              <a:tblPr>
                <a:noFill/>
                <a:tableStyleId>{F8802DC8-4A15-48F2-BF83-135488EA7943}</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Disease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noFill/>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 Care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no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7" name="Shape 1207"/>
        <p:cNvGrpSpPr/>
        <p:nvPr/>
      </p:nvGrpSpPr>
      <p:grpSpPr>
        <a:xfrm>
          <a:off x="0" y="0"/>
          <a:ext cx="0" cy="0"/>
          <a:chOff x="0" y="0"/>
          <a:chExt cx="0" cy="0"/>
        </a:xfrm>
      </p:grpSpPr>
      <p:pic>
        <p:nvPicPr>
          <p:cNvPr id="1208" name="Google Shape;1208;p127"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1209" name="Google Shape;1209;p127"/>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0" name="Google Shape;1210;p127"/>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211" name="Google Shape;1211;p127"/>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212" name="Google Shape;1212;p127"/>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healthplan.crestnerhealth.com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1213" name="Google Shape;1213;p127"/>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4" name="Google Shape;1214;p127"/>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sp>
        <p:nvSpPr>
          <p:cNvPr id="1220" name="Google Shape;1220;p12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a:t>
            </a:r>
            <a:r>
              <a:rPr lang="en-US"/>
              <a:t>Heart health basics</a:t>
            </a:r>
            <a:endParaRPr/>
          </a:p>
        </p:txBody>
      </p:sp>
      <p:sp>
        <p:nvSpPr>
          <p:cNvPr id="1221" name="Google Shape;1221;p12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1222" name="Google Shape;1222;p128"/>
          <p:cNvGraphicFramePr/>
          <p:nvPr/>
        </p:nvGraphicFramePr>
        <p:xfrm>
          <a:off x="414288" y="647538"/>
          <a:ext cx="3000000" cy="3000000"/>
        </p:xfrm>
        <a:graphic>
          <a:graphicData uri="http://schemas.openxmlformats.org/drawingml/2006/table">
            <a:tbl>
              <a:tblPr>
                <a:noFill/>
                <a:tableStyleId>{959E7CE8-5F1A-4B66-A415-028E5D8E0C43}</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your heart had an instruction manual, this would be page one. Click here to learn how it’s built and how it keeps your body going, day and night.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3"/>
                        </a:rPr>
                        <a:t>https://healthplan.crestnerhealth.com/heart-health/definition/about-heart-and-blood-vessels</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4"/>
                        </a:rPr>
                        <a:t>https://healthplan.crestnerhealth.com/heart-health/definition/about-heart-and-blood-vessels?language_content_entity=es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“Coronary artery disease” and “angioplasty” are big words with even bigger impact. Take this quick quiz to see how much heart language you know.</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https://healthplan.crestnerhealth.com/heart-health/types/how-much-do-you-know-about-coronary-artery-disease-and-angioplasty</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Heart questions deserve heart specialists. Learn what cardiologists do and when it makes sense to add one to your care team.</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https://healthplan.crestnerhealth.com/heart-health/types/cardiologist</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b="1"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23" name="Google Shape;1223;p128"/>
          <p:cNvSpPr txBox="1"/>
          <p:nvPr/>
        </p:nvSpPr>
        <p:spPr>
          <a:xfrm>
            <a:off x="10064531"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24" name="Google Shape;1224;p128"/>
          <p:cNvGrpSpPr/>
          <p:nvPr/>
        </p:nvGrpSpPr>
        <p:grpSpPr>
          <a:xfrm>
            <a:off x="10716881" y="2730513"/>
            <a:ext cx="681600" cy="681600"/>
            <a:chOff x="10294125" y="1691525"/>
            <a:chExt cx="681600" cy="681600"/>
          </a:xfrm>
        </p:grpSpPr>
        <p:sp>
          <p:nvSpPr>
            <p:cNvPr id="1225" name="Google Shape;1225;p12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26" name="Google Shape;1226;p128"/>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patient and the doctor look at the results - reading papers older adult stock pictures, royalty-free photos &amp; images" id="1227" name="Google Shape;1227;p128"/>
          <p:cNvPicPr preferRelativeResize="0"/>
          <p:nvPr/>
        </p:nvPicPr>
        <p:blipFill>
          <a:blip r:embed="rId8">
            <a:alphaModFix/>
          </a:blip>
          <a:stretch>
            <a:fillRect/>
          </a:stretch>
        </p:blipFill>
        <p:spPr>
          <a:xfrm>
            <a:off x="7909450" y="1433788"/>
            <a:ext cx="1891800" cy="1261200"/>
          </a:xfrm>
          <a:prstGeom prst="rect">
            <a:avLst/>
          </a:prstGeom>
          <a:noFill/>
          <a:ln>
            <a:noFill/>
          </a:ln>
        </p:spPr>
      </p:pic>
      <p:pic>
        <p:nvPicPr>
          <p:cNvPr descr="A person looking at a computer screen&#10;&#10;Description automatically generated" id="1228" name="Google Shape;1228;p128"/>
          <p:cNvPicPr preferRelativeResize="0"/>
          <p:nvPr/>
        </p:nvPicPr>
        <p:blipFill>
          <a:blip r:embed="rId9">
            <a:alphaModFix/>
          </a:blip>
          <a:stretch>
            <a:fillRect/>
          </a:stretch>
        </p:blipFill>
        <p:spPr>
          <a:xfrm>
            <a:off x="7909450" y="3101479"/>
            <a:ext cx="1891800" cy="1257259"/>
          </a:xfrm>
          <a:prstGeom prst="rect">
            <a:avLst/>
          </a:prstGeom>
          <a:noFill/>
          <a:ln>
            <a:noFill/>
          </a:ln>
        </p:spPr>
      </p:pic>
      <p:pic>
        <p:nvPicPr>
          <p:cNvPr descr="A doctor talking to a patient&#10;&#10;Description automatically generated" id="1229" name="Google Shape;1229;p128"/>
          <p:cNvPicPr preferRelativeResize="0"/>
          <p:nvPr/>
        </p:nvPicPr>
        <p:blipFill>
          <a:blip r:embed="rId10">
            <a:alphaModFix/>
          </a:blip>
          <a:stretch>
            <a:fillRect/>
          </a:stretch>
        </p:blipFill>
        <p:spPr>
          <a:xfrm>
            <a:off x="7909450" y="4784924"/>
            <a:ext cx="1891800" cy="12444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4" name="Shape 1234"/>
        <p:cNvGrpSpPr/>
        <p:nvPr/>
      </p:nvGrpSpPr>
      <p:grpSpPr>
        <a:xfrm>
          <a:off x="0" y="0"/>
          <a:ext cx="0" cy="0"/>
          <a:chOff x="0" y="0"/>
          <a:chExt cx="0" cy="0"/>
        </a:xfrm>
      </p:grpSpPr>
      <p:graphicFrame>
        <p:nvGraphicFramePr>
          <p:cNvPr id="1235" name="Google Shape;1235;p129"/>
          <p:cNvGraphicFramePr/>
          <p:nvPr/>
        </p:nvGraphicFramePr>
        <p:xfrm>
          <a:off x="414288" y="647538"/>
          <a:ext cx="3000000" cy="3000000"/>
        </p:xfrm>
        <a:graphic>
          <a:graphicData uri="http://schemas.openxmlformats.org/drawingml/2006/table">
            <a:tbl>
              <a:tblPr>
                <a:noFill/>
                <a:tableStyleId>{959E7CE8-5F1A-4B66-A415-028E5D8E0C43}</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It’s your VIP pass for better care. The patient portal puts test results, refills, and reminders right at your fingertips. Explore all the perks in this short video!</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https://healthplan.crestnerhealth.com/wellness/healthy-living/what-patient-portal</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https://healthplan.crestnerhealth.com/wellness/healthy-living/what-patient-portal?language_content_entity=es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PHR: three little letters that make your life a whole lot easier. It’s time to ditch the junk drawer of medical paperwork and build your personal health record.</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https://healthplan.crestnerhealth.com/wellness/understanding-healthcare/maintaining-your-personal-health-record</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1236" name="Google Shape;1236;p12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Preventing heart disease</a:t>
            </a:r>
            <a:endParaRPr/>
          </a:p>
        </p:txBody>
      </p:sp>
      <p:sp>
        <p:nvSpPr>
          <p:cNvPr id="1237" name="Google Shape;1237;p12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close-up of a senior woman ordering medicines online using a mobile app - prescription refill stock pictures, royalty-free photos &amp; images" id="1238" name="Google Shape;1238;p129"/>
          <p:cNvPicPr preferRelativeResize="0"/>
          <p:nvPr/>
        </p:nvPicPr>
        <p:blipFill>
          <a:blip r:embed="rId6">
            <a:alphaModFix/>
          </a:blip>
          <a:stretch>
            <a:fillRect/>
          </a:stretch>
        </p:blipFill>
        <p:spPr>
          <a:xfrm>
            <a:off x="7983200" y="1296440"/>
            <a:ext cx="1973600" cy="1314109"/>
          </a:xfrm>
          <a:prstGeom prst="rect">
            <a:avLst/>
          </a:prstGeom>
          <a:noFill/>
          <a:ln>
            <a:noFill/>
          </a:ln>
        </p:spPr>
      </p:pic>
      <p:pic>
        <p:nvPicPr>
          <p:cNvPr descr="Young Couple Calculating Their Finances On A Digital Tablet In The Living Room" id="1239" name="Google Shape;1239;p129"/>
          <p:cNvPicPr preferRelativeResize="0"/>
          <p:nvPr/>
        </p:nvPicPr>
        <p:blipFill>
          <a:blip r:embed="rId7">
            <a:alphaModFix/>
          </a:blip>
          <a:stretch>
            <a:fillRect/>
          </a:stretch>
        </p:blipFill>
        <p:spPr>
          <a:xfrm>
            <a:off x="7983200" y="3056087"/>
            <a:ext cx="1973600" cy="1315740"/>
          </a:xfrm>
          <a:prstGeom prst="rect">
            <a:avLst/>
          </a:prstGeom>
          <a:noFill/>
          <a:ln>
            <a:noFill/>
          </a:ln>
        </p:spPr>
      </p:pic>
      <p:graphicFrame>
        <p:nvGraphicFramePr>
          <p:cNvPr id="1240" name="Google Shape;1240;p129"/>
          <p:cNvGraphicFramePr/>
          <p:nvPr/>
        </p:nvGraphicFramePr>
        <p:xfrm>
          <a:off x="414288" y="647538"/>
          <a:ext cx="3000000" cy="3000000"/>
        </p:xfrm>
        <a:graphic>
          <a:graphicData uri="http://schemas.openxmlformats.org/drawingml/2006/table">
            <a:tbl>
              <a:tblPr>
                <a:noFill/>
                <a:tableStyleId>{959E7CE8-5F1A-4B66-A415-028E5D8E0C43}</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Postpartum recovery asks a lot from you. Find gentle tips that support healing and help you settle into life with your new baby.</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8"/>
                        </a:rPr>
                        <a:t>https://healthplan.crestnerhealth.com/obgyn/recovery/new-mother-taking-care-yourself-after-birth</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9"/>
                        </a:rPr>
                        <a:t>https://healthplan.crestnerhealth.com/obgyn/recovery/new-mother-taking-care-yourself-after-birth?language_content_entity=es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There’s no “right” way to feel after having a baby. Many people face emotional ups and downs. This simple check-in can help you understand yours.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0"/>
                        </a:rPr>
                        <a:t>https://healthplan.crestnerhealth.com/obgyn/management/postpartum-depression-risk-assessment</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pic>
        <p:nvPicPr>
          <p:cNvPr descr="A person holding a baby and a dog&#10;&#10;AI-generated content may be incorrect." id="1241" name="Google Shape;1241;p129"/>
          <p:cNvPicPr preferRelativeResize="0"/>
          <p:nvPr/>
        </p:nvPicPr>
        <p:blipFill>
          <a:blip r:embed="rId11">
            <a:alphaModFix/>
          </a:blip>
          <a:stretch>
            <a:fillRect/>
          </a:stretch>
        </p:blipFill>
        <p:spPr>
          <a:xfrm>
            <a:off x="7983194" y="1296470"/>
            <a:ext cx="1973600" cy="1314068"/>
          </a:xfrm>
          <a:prstGeom prst="rect">
            <a:avLst/>
          </a:prstGeom>
          <a:noFill/>
          <a:ln>
            <a:noFill/>
          </a:ln>
        </p:spPr>
      </p:pic>
      <p:pic>
        <p:nvPicPr>
          <p:cNvPr descr="A person kissing a baby&#10;&#10;AI-generated content may be incorrect." id="1242" name="Google Shape;1242;p129"/>
          <p:cNvPicPr preferRelativeResize="0"/>
          <p:nvPr/>
        </p:nvPicPr>
        <p:blipFill>
          <a:blip r:embed="rId12">
            <a:alphaModFix/>
          </a:blip>
          <a:stretch>
            <a:fillRect/>
          </a:stretch>
        </p:blipFill>
        <p:spPr>
          <a:xfrm>
            <a:off x="7976850" y="3053625"/>
            <a:ext cx="1986300" cy="1320650"/>
          </a:xfrm>
          <a:prstGeom prst="rect">
            <a:avLst/>
          </a:prstGeom>
          <a:noFill/>
          <a:ln>
            <a:noFill/>
          </a:ln>
        </p:spPr>
      </p:pic>
      <p:sp>
        <p:nvSpPr>
          <p:cNvPr id="1243" name="Google Shape;1243;p129"/>
          <p:cNvSpPr txBox="1"/>
          <p:nvPr/>
        </p:nvSpPr>
        <p:spPr>
          <a:xfrm>
            <a:off x="10083872" y="2975200"/>
            <a:ext cx="20724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“healthplan.</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44" name="Google Shape;1244;p129"/>
          <p:cNvGrpSpPr/>
          <p:nvPr/>
        </p:nvGrpSpPr>
        <p:grpSpPr>
          <a:xfrm>
            <a:off x="10779285" y="2117088"/>
            <a:ext cx="681600" cy="681600"/>
            <a:chOff x="10294125" y="2443000"/>
            <a:chExt cx="681600" cy="681600"/>
          </a:xfrm>
        </p:grpSpPr>
        <p:sp>
          <p:nvSpPr>
            <p:cNvPr id="1245" name="Google Shape;1245;p12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46" name="Google Shape;1246;p129"/>
            <p:cNvPicPr preferRelativeResize="0"/>
            <p:nvPr/>
          </p:nvPicPr>
          <p:blipFill>
            <a:blip r:embed="rId13">
              <a:alphaModFix/>
            </a:blip>
            <a:stretch>
              <a:fillRect/>
            </a:stretch>
          </p:blipFill>
          <p:spPr>
            <a:xfrm>
              <a:off x="10401437" y="2562524"/>
              <a:ext cx="466975" cy="442550"/>
            </a:xfrm>
            <a:prstGeom prst="rect">
              <a:avLst/>
            </a:prstGeom>
            <a:noFill/>
            <a:ln>
              <a:noFill/>
            </a:ln>
          </p:spPr>
        </p:pic>
      </p:grpSp>
      <p:graphicFrame>
        <p:nvGraphicFramePr>
          <p:cNvPr id="1247" name="Google Shape;1247;p129"/>
          <p:cNvGraphicFramePr/>
          <p:nvPr/>
        </p:nvGraphicFramePr>
        <p:xfrm>
          <a:off x="414288" y="647538"/>
          <a:ext cx="3000000" cy="3000000"/>
        </p:xfrm>
        <a:graphic>
          <a:graphicData uri="http://schemas.openxmlformats.org/drawingml/2006/table">
            <a:tbl>
              <a:tblPr>
                <a:noFill/>
                <a:tableStyleId>{959E7CE8-5F1A-4B66-A415-028E5D8E0C43}</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Heart disease doesn’t always announce itself in women. Here’s what often gets missed, from early warning signs to risk factors that deserve more attention.</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4"/>
                        </a:rPr>
                        <a:t>https://healthplan.crestnerhealth.com/heart-health/prevention/women-take-risk-heart</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Knowledge is powerful … but action is where change happens. These practical tips help turn heart health awareness into heart disease prevention.</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5"/>
                        </a:rPr>
                        <a:t>https://healthplan.crestnerhealth.com/heart-health/prevention/making-changes-prevent-heart-disease</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heart works nonstop. How much do you know about protecting it? Find out in this fast, no-pressure quiz.</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6"/>
                        </a:rPr>
                        <a:t>https://healthplan.crestnerhealth.com/heart-health/prevention/what-do-you-know-about-preventing-heart-disease</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group of people looking at a magnifying glass&#10;&#10;Description automatically generated" id="1248" name="Google Shape;1248;p129"/>
          <p:cNvPicPr preferRelativeResize="0"/>
          <p:nvPr/>
        </p:nvPicPr>
        <p:blipFill>
          <a:blip r:embed="rId17">
            <a:alphaModFix/>
          </a:blip>
          <a:stretch>
            <a:fillRect/>
          </a:stretch>
        </p:blipFill>
        <p:spPr>
          <a:xfrm>
            <a:off x="7956700" y="4759863"/>
            <a:ext cx="1891799" cy="1307512"/>
          </a:xfrm>
          <a:prstGeom prst="rect">
            <a:avLst/>
          </a:prstGeom>
          <a:noFill/>
          <a:ln>
            <a:noFill/>
          </a:ln>
        </p:spPr>
      </p:pic>
      <p:pic>
        <p:nvPicPr>
          <p:cNvPr descr="group of multicultural yoga students observing and practicing during class - mindfulness older adults stock pictures, royalty-free photos &amp; images" id="1249" name="Google Shape;1249;p129"/>
          <p:cNvPicPr preferRelativeResize="0"/>
          <p:nvPr/>
        </p:nvPicPr>
        <p:blipFill>
          <a:blip r:embed="rId18">
            <a:alphaModFix/>
          </a:blip>
          <a:stretch>
            <a:fillRect/>
          </a:stretch>
        </p:blipFill>
        <p:spPr>
          <a:xfrm>
            <a:off x="7909450" y="3045237"/>
            <a:ext cx="1891800" cy="1261200"/>
          </a:xfrm>
          <a:prstGeom prst="rect">
            <a:avLst/>
          </a:prstGeom>
          <a:noFill/>
          <a:ln>
            <a:noFill/>
          </a:ln>
        </p:spPr>
      </p:pic>
      <p:pic>
        <p:nvPicPr>
          <p:cNvPr descr="a happy beautiful woman hugging her mother while she is sitting in the kitchen and drinking tea - women generations stock pictures, royalty-free photos &amp; images" id="1250" name="Google Shape;1250;p129"/>
          <p:cNvPicPr preferRelativeResize="0"/>
          <p:nvPr/>
        </p:nvPicPr>
        <p:blipFill>
          <a:blip r:embed="rId19">
            <a:alphaModFix/>
          </a:blip>
          <a:stretch>
            <a:fillRect/>
          </a:stretch>
        </p:blipFill>
        <p:spPr>
          <a:xfrm>
            <a:off x="7909450" y="1398622"/>
            <a:ext cx="1891800" cy="126252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5" name="Shape 1255"/>
        <p:cNvGrpSpPr/>
        <p:nvPr/>
      </p:nvGrpSpPr>
      <p:grpSpPr>
        <a:xfrm>
          <a:off x="0" y="0"/>
          <a:ext cx="0" cy="0"/>
          <a:chOff x="0" y="0"/>
          <a:chExt cx="0" cy="0"/>
        </a:xfrm>
      </p:grpSpPr>
      <p:graphicFrame>
        <p:nvGraphicFramePr>
          <p:cNvPr id="1256" name="Google Shape;1256;p130"/>
          <p:cNvGraphicFramePr/>
          <p:nvPr/>
        </p:nvGraphicFramePr>
        <p:xfrm>
          <a:off x="414288" y="647538"/>
          <a:ext cx="3000000" cy="3000000"/>
        </p:xfrm>
        <a:graphic>
          <a:graphicData uri="http://schemas.openxmlformats.org/drawingml/2006/table">
            <a:tbl>
              <a:tblPr>
                <a:noFill/>
                <a:tableStyleId>{959E7CE8-5F1A-4B66-A415-028E5D8E0C43}</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This big day comes with big feelings. Begin your delivery journey with confidence by following this step-by-step guide through the first signs of labor to meeting your baby.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3"/>
                        </a:rPr>
                        <a:t>https://healthplan.crestnerhealth.com/obgyn/treatment/labor</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4"/>
                        </a:rPr>
                        <a:t>https://healthplan.crestnerhealth.com/obgyn/treatment/labor?language_content_entity=es</a:t>
                      </a:r>
                      <a:r>
                        <a:rPr lang="en-US" sz="1100">
                          <a:solidFill>
                            <a:srgbClr val="132D77"/>
                          </a:solidFill>
                          <a:latin typeface="Plus Jakarta Sans"/>
                          <a:ea typeface="Plus Jakarta Sans"/>
                          <a:cs typeface="Plus Jakarta Sans"/>
                          <a:sym typeface="Plus Jakarta Sans"/>
                        </a:rPr>
                        <a:t> </a:t>
                      </a:r>
                      <a:endParaRPr b="1"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first breaths to first checks, here’s what to expect from those early moments in the delivery room—and how you can be part of them.</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5"/>
                        </a:rPr>
                        <a:t>https://healthplan.crestnerhealth.com/obgyn/treatment/newborn-care-delivery-room</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https://healthplan.crestnerhealth.com/obgyn/treatment/newborn-care-delivery-room?language_content_entity=es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Whether planned or unexpected, a C-section feels easier when you understand each step. This guide takes you through the entire experience so you know exactly what’s ahead.</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7"/>
                        </a:rPr>
                        <a:t>https://healthplan.crestnerhealth.com/obgyn/treatment/cesarean-section</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8"/>
                        </a:rPr>
                        <a:t>https://healthplan.crestnerhealth.com/obgyn/treatment/cesarean-section?language_content_entity=es</a:t>
                      </a:r>
                      <a:r>
                        <a:rPr lang="en-US" sz="1100">
                          <a:solidFill>
                            <a:srgbClr val="132D77"/>
                          </a:solidFill>
                          <a:latin typeface="Plus Jakarta Sans"/>
                          <a:ea typeface="Plus Jakarta Sans"/>
                          <a:cs typeface="Plus Jakarta Sans"/>
                          <a:sym typeface="Plus Jakarta Sans"/>
                        </a:rPr>
                        <a:t> </a:t>
                      </a:r>
                      <a:endParaRPr b="1"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57" name="Google Shape;1257;p130"/>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a:t>
            </a:r>
            <a:r>
              <a:rPr lang="en-US"/>
              <a:t>Living well with heart disease</a:t>
            </a:r>
            <a:endParaRPr/>
          </a:p>
        </p:txBody>
      </p:sp>
      <p:sp>
        <p:nvSpPr>
          <p:cNvPr id="1258" name="Google Shape;1258;p130"/>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and person smiling&#10;&#10;AI-generated content may be incorrect." id="1259" name="Google Shape;1259;p130"/>
          <p:cNvPicPr preferRelativeResize="0"/>
          <p:nvPr/>
        </p:nvPicPr>
        <p:blipFill>
          <a:blip r:embed="rId9">
            <a:alphaModFix/>
          </a:blip>
          <a:stretch>
            <a:fillRect/>
          </a:stretch>
        </p:blipFill>
        <p:spPr>
          <a:xfrm>
            <a:off x="8003325" y="1448961"/>
            <a:ext cx="1888050" cy="1255064"/>
          </a:xfrm>
          <a:prstGeom prst="rect">
            <a:avLst/>
          </a:prstGeom>
          <a:noFill/>
          <a:ln>
            <a:noFill/>
          </a:ln>
        </p:spPr>
      </p:pic>
      <p:pic>
        <p:nvPicPr>
          <p:cNvPr descr="A person holding a baby&#10;&#10;AI-generated content may be incorrect." id="1260" name="Google Shape;1260;p130"/>
          <p:cNvPicPr preferRelativeResize="0"/>
          <p:nvPr/>
        </p:nvPicPr>
        <p:blipFill>
          <a:blip r:embed="rId10">
            <a:alphaModFix/>
          </a:blip>
          <a:stretch>
            <a:fillRect/>
          </a:stretch>
        </p:blipFill>
        <p:spPr>
          <a:xfrm>
            <a:off x="8114638" y="3239225"/>
            <a:ext cx="1665413" cy="1262100"/>
          </a:xfrm>
          <a:prstGeom prst="rect">
            <a:avLst/>
          </a:prstGeom>
          <a:noFill/>
          <a:ln>
            <a:noFill/>
          </a:ln>
        </p:spPr>
      </p:pic>
      <p:pic>
        <p:nvPicPr>
          <p:cNvPr descr="A person lying in a hospital bed holding a baby&#10;&#10;AI-generated content may be incorrect." id="1261" name="Google Shape;1261;p130"/>
          <p:cNvPicPr preferRelativeResize="0"/>
          <p:nvPr/>
        </p:nvPicPr>
        <p:blipFill>
          <a:blip r:embed="rId11">
            <a:alphaModFix/>
          </a:blip>
          <a:stretch>
            <a:fillRect/>
          </a:stretch>
        </p:blipFill>
        <p:spPr>
          <a:xfrm>
            <a:off x="8003319" y="4896375"/>
            <a:ext cx="1888050" cy="1247375"/>
          </a:xfrm>
          <a:prstGeom prst="rect">
            <a:avLst/>
          </a:prstGeom>
          <a:noFill/>
          <a:ln>
            <a:noFill/>
          </a:ln>
        </p:spPr>
      </p:pic>
      <p:sp>
        <p:nvSpPr>
          <p:cNvPr id="1262" name="Google Shape;1262;p130"/>
          <p:cNvSpPr txBox="1"/>
          <p:nvPr/>
        </p:nvSpPr>
        <p:spPr>
          <a:xfrm>
            <a:off x="10064531"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63" name="Google Shape;1263;p130"/>
          <p:cNvGrpSpPr/>
          <p:nvPr/>
        </p:nvGrpSpPr>
        <p:grpSpPr>
          <a:xfrm>
            <a:off x="10716881" y="2730513"/>
            <a:ext cx="681600" cy="681600"/>
            <a:chOff x="10294125" y="1691525"/>
            <a:chExt cx="681600" cy="681600"/>
          </a:xfrm>
        </p:grpSpPr>
        <p:sp>
          <p:nvSpPr>
            <p:cNvPr id="1264" name="Google Shape;1264;p13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65" name="Google Shape;1265;p130"/>
            <p:cNvPicPr preferRelativeResize="0"/>
            <p:nvPr/>
          </p:nvPicPr>
          <p:blipFill>
            <a:blip r:embed="rId12">
              <a:alphaModFix/>
            </a:blip>
            <a:stretch>
              <a:fillRect/>
            </a:stretch>
          </p:blipFill>
          <p:spPr>
            <a:xfrm>
              <a:off x="10419913" y="1813734"/>
              <a:ext cx="430025" cy="437175"/>
            </a:xfrm>
            <a:prstGeom prst="rect">
              <a:avLst/>
            </a:prstGeom>
            <a:noFill/>
            <a:ln>
              <a:noFill/>
            </a:ln>
          </p:spPr>
        </p:pic>
      </p:grpSp>
      <p:graphicFrame>
        <p:nvGraphicFramePr>
          <p:cNvPr id="1266" name="Google Shape;1266;p130"/>
          <p:cNvGraphicFramePr/>
          <p:nvPr/>
        </p:nvGraphicFramePr>
        <p:xfrm>
          <a:off x="414288" y="647538"/>
          <a:ext cx="3000000" cy="3000000"/>
        </p:xfrm>
        <a:graphic>
          <a:graphicData uri="http://schemas.openxmlformats.org/drawingml/2006/table">
            <a:tbl>
              <a:tblPr>
                <a:noFill/>
                <a:tableStyleId>{959E7CE8-5F1A-4B66-A415-028E5D8E0C43}</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Food can feel complicated when heart disease enters the picture. This video simplifies what eating well means in everyday life.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3"/>
                        </a:rPr>
                        <a:t>https://healthplan.crestnerhealth.com/heart-health/prevention/eating-well-heart-disease</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4"/>
                        </a:rPr>
                        <a:t>https://healthplan.crestnerhealth.com/heart-health/prevention/eating-well-heart-disease?language_content_entity=es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 heart disease diagnosis can turn your world sideways. This article helps you find your footing, one practical step at a time.</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5"/>
                        </a:rPr>
                        <a:t>https://healthplan.crestnerhealth.com/heart-health/management/learning-live-heart-disease</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Life after a heart attack comes with a learning curve. This article highlights 8 common missteps—and how small shifts can support a healthier future.</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6"/>
                        </a:rPr>
                        <a:t>https://healthplan.crestnerhealth.com/heart-health/management/8-mistakes-heart-patients-make</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person and person cooking in a kitchen&#10;&#10;Description automatically generated" id="1267" name="Google Shape;1267;p130"/>
          <p:cNvPicPr preferRelativeResize="0"/>
          <p:nvPr/>
        </p:nvPicPr>
        <p:blipFill>
          <a:blip r:embed="rId17">
            <a:alphaModFix/>
          </a:blip>
          <a:stretch>
            <a:fillRect/>
          </a:stretch>
        </p:blipFill>
        <p:spPr>
          <a:xfrm>
            <a:off x="8049685" y="1582075"/>
            <a:ext cx="1795328" cy="1262100"/>
          </a:xfrm>
          <a:prstGeom prst="rect">
            <a:avLst/>
          </a:prstGeom>
          <a:noFill/>
          <a:ln>
            <a:noFill/>
          </a:ln>
        </p:spPr>
      </p:pic>
      <p:pic>
        <p:nvPicPr>
          <p:cNvPr descr="shot of an attractive young nurse bonding with her senior patient outside - caregiver stock pictures, royalty-free photos &amp; images" id="1268" name="Google Shape;1268;p130"/>
          <p:cNvPicPr preferRelativeResize="0"/>
          <p:nvPr/>
        </p:nvPicPr>
        <p:blipFill>
          <a:blip r:embed="rId18">
            <a:alphaModFix/>
          </a:blip>
          <a:stretch>
            <a:fillRect/>
          </a:stretch>
        </p:blipFill>
        <p:spPr>
          <a:xfrm>
            <a:off x="7947946" y="3231050"/>
            <a:ext cx="1897054" cy="1262100"/>
          </a:xfrm>
          <a:prstGeom prst="rect">
            <a:avLst/>
          </a:prstGeom>
          <a:noFill/>
          <a:ln>
            <a:noFill/>
          </a:ln>
        </p:spPr>
      </p:pic>
      <p:pic>
        <p:nvPicPr>
          <p:cNvPr descr="home care healthcare professional measuring blood pressure - blood pressure check stock pictures, royalty-free photos &amp; images" id="1269" name="Google Shape;1269;p130"/>
          <p:cNvPicPr preferRelativeResize="0"/>
          <p:nvPr/>
        </p:nvPicPr>
        <p:blipFill>
          <a:blip r:embed="rId19">
            <a:alphaModFix/>
          </a:blip>
          <a:stretch>
            <a:fillRect/>
          </a:stretch>
        </p:blipFill>
        <p:spPr>
          <a:xfrm>
            <a:off x="7998800" y="4781383"/>
            <a:ext cx="1897050" cy="126731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4" name="Shape 1274"/>
        <p:cNvGrpSpPr/>
        <p:nvPr/>
      </p:nvGrpSpPr>
      <p:grpSpPr>
        <a:xfrm>
          <a:off x="0" y="0"/>
          <a:ext cx="0" cy="0"/>
          <a:chOff x="0" y="0"/>
          <a:chExt cx="0" cy="0"/>
        </a:xfrm>
      </p:grpSpPr>
      <p:sp>
        <p:nvSpPr>
          <p:cNvPr id="1275" name="Google Shape;1275;p131"/>
          <p:cNvSpPr txBox="1"/>
          <p:nvPr>
            <p:ph type="title"/>
          </p:nvPr>
        </p:nvSpPr>
        <p:spPr>
          <a:xfrm>
            <a:off x="414300" y="-34050"/>
            <a:ext cx="112062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Living well with heart disease (cont.)</a:t>
            </a:r>
            <a:endParaRPr/>
          </a:p>
        </p:txBody>
      </p:sp>
      <p:sp>
        <p:nvSpPr>
          <p:cNvPr id="1276" name="Google Shape;1276;p131"/>
          <p:cNvSpPr txBox="1"/>
          <p:nvPr/>
        </p:nvSpPr>
        <p:spPr>
          <a:xfrm>
            <a:off x="582750" y="640535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1277" name="Google Shape;1277;p131"/>
          <p:cNvGraphicFramePr/>
          <p:nvPr/>
        </p:nvGraphicFramePr>
        <p:xfrm>
          <a:off x="414288" y="647538"/>
          <a:ext cx="3000000" cy="3000000"/>
        </p:xfrm>
        <a:graphic>
          <a:graphicData uri="http://schemas.openxmlformats.org/drawingml/2006/table">
            <a:tbl>
              <a:tblPr>
                <a:noFill/>
                <a:tableStyleId>{959E7CE8-5F1A-4B66-A415-028E5D8E0C43}</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Cardiologist here, primary care there, pharmacy in the mix … you’re juggling a lot! Learn simple ways to keep your care coordinated without the headache.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https://healthplan.crestnerhealth.com/heart-health/management/heart-disease-communicating-several-providers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Hearing a heart procedure mentioned can raise a lot of questions fast. This guide breaks down the most common options and why doctors use them.</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https://healthplan.crestnerhealth.com/heart-health/treatment/cardiac-procedures</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https://healthplan.crestnerhealth.com/heart-health/treatment/cardiac-procedures?language_content_entity=es</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When exercise becomes part of the conversation, it helps to know the basics. This article offers a big-picture look at why movement matters and what counts as heart-healthy activity.</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https://healthplan.crestnerhealth.com/wellness/healthy-living/creating-exercise-program</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1"/>
                          </a:solidFill>
                          <a:latin typeface="Plus Jakarta Sans"/>
                          <a:ea typeface="Plus Jakarta Sans"/>
                          <a:cs typeface="Plus Jakarta Sans"/>
                          <a:sym typeface="Plus Jakarta Sans"/>
                          <a:hlinkClick r:id="rId7">
                            <a:extLst>
                              <a:ext uri="{A12FA001-AC4F-418D-AE19-62706E023703}">
                                <ahyp:hlinkClr val="tx"/>
                              </a:ext>
                            </a:extLst>
                          </a:hlinkClick>
                        </a:rPr>
                        <a:t>https://healthplan.crestnerhealth.com/wellness/healthy-living/creating-exercise-program?language_content_entity=es</a:t>
                      </a:r>
                      <a:r>
                        <a:rPr lang="en-US" sz="1100">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pic>
        <p:nvPicPr>
          <p:cNvPr descr="A person sitting on a mat with her hand on her wrist&#10;&#10;Description automatically generated" id="1278" name="Google Shape;1278;p131"/>
          <p:cNvPicPr preferRelativeResize="0"/>
          <p:nvPr/>
        </p:nvPicPr>
        <p:blipFill>
          <a:blip r:embed="rId8">
            <a:alphaModFix/>
          </a:blip>
          <a:stretch>
            <a:fillRect/>
          </a:stretch>
        </p:blipFill>
        <p:spPr>
          <a:xfrm>
            <a:off x="7909450" y="4866769"/>
            <a:ext cx="1897050" cy="1276631"/>
          </a:xfrm>
          <a:prstGeom prst="rect">
            <a:avLst/>
          </a:prstGeom>
          <a:noFill/>
          <a:ln>
            <a:noFill/>
          </a:ln>
        </p:spPr>
      </p:pic>
      <p:pic>
        <p:nvPicPr>
          <p:cNvPr descr="A person and person sitting on a couch&#10;&#10;Description automatically generated" id="1279" name="Google Shape;1279;p131"/>
          <p:cNvPicPr preferRelativeResize="0"/>
          <p:nvPr/>
        </p:nvPicPr>
        <p:blipFill>
          <a:blip r:embed="rId9">
            <a:alphaModFix/>
          </a:blip>
          <a:stretch>
            <a:fillRect/>
          </a:stretch>
        </p:blipFill>
        <p:spPr>
          <a:xfrm>
            <a:off x="7902454" y="3170350"/>
            <a:ext cx="1911047" cy="1276625"/>
          </a:xfrm>
          <a:prstGeom prst="rect">
            <a:avLst/>
          </a:prstGeom>
          <a:noFill/>
          <a:ln>
            <a:noFill/>
          </a:ln>
        </p:spPr>
      </p:pic>
      <p:pic>
        <p:nvPicPr>
          <p:cNvPr descr="A person writing on paper&#10;&#10;Description automatically generated" id="1280" name="Google Shape;1280;p131"/>
          <p:cNvPicPr preferRelativeResize="0"/>
          <p:nvPr/>
        </p:nvPicPr>
        <p:blipFill>
          <a:blip r:embed="rId10">
            <a:alphaModFix/>
          </a:blip>
          <a:stretch>
            <a:fillRect/>
          </a:stretch>
        </p:blipFill>
        <p:spPr>
          <a:xfrm>
            <a:off x="7909450" y="1519199"/>
            <a:ext cx="1897050" cy="1231351"/>
          </a:xfrm>
          <a:prstGeom prst="rect">
            <a:avLst/>
          </a:prstGeom>
          <a:noFill/>
          <a:ln>
            <a:noFill/>
          </a:ln>
        </p:spPr>
      </p:pic>
      <p:sp>
        <p:nvSpPr>
          <p:cNvPr id="1281" name="Google Shape;1281;p131"/>
          <p:cNvSpPr txBox="1"/>
          <p:nvPr/>
        </p:nvSpPr>
        <p:spPr>
          <a:xfrm>
            <a:off x="10063256"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82" name="Google Shape;1282;p131"/>
          <p:cNvGrpSpPr/>
          <p:nvPr/>
        </p:nvGrpSpPr>
        <p:grpSpPr>
          <a:xfrm>
            <a:off x="10725956" y="2704013"/>
            <a:ext cx="681600" cy="681600"/>
            <a:chOff x="10294125" y="2443000"/>
            <a:chExt cx="681600" cy="681600"/>
          </a:xfrm>
        </p:grpSpPr>
        <p:sp>
          <p:nvSpPr>
            <p:cNvPr id="1283" name="Google Shape;1283;p131"/>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84" name="Google Shape;1284;p131"/>
            <p:cNvPicPr preferRelativeResize="0"/>
            <p:nvPr/>
          </p:nvPicPr>
          <p:blipFill>
            <a:blip r:embed="rId11">
              <a:alphaModFix/>
            </a:blip>
            <a:stretch>
              <a:fillRect/>
            </a:stretch>
          </p:blipFill>
          <p:spPr>
            <a:xfrm>
              <a:off x="10401437" y="2562524"/>
              <a:ext cx="466975" cy="442550"/>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